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A364-7335-48E7-92A0-FC582FC79DA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0790-A729-4591-81F1-2CB515186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534400" cy="60960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Earth's atmosphere reflects or absorbs some sunlight but allows most </a:t>
            </a:r>
            <a:r>
              <a:rPr lang="en-US" dirty="0">
                <a:solidFill>
                  <a:srgbClr val="FF0000"/>
                </a:solidFill>
              </a:rPr>
              <a:t>of the visible light </a:t>
            </a:r>
            <a:r>
              <a:rPr lang="en-US" dirty="0" smtClean="0">
                <a:solidFill>
                  <a:schemeClr val="tx1"/>
                </a:solidFill>
              </a:rPr>
              <a:t>pass through </a:t>
            </a:r>
            <a:r>
              <a:rPr lang="en-US" dirty="0">
                <a:solidFill>
                  <a:schemeClr val="tx1"/>
                </a:solidFill>
              </a:rPr>
              <a:t>to Earth's surface.</a:t>
            </a:r>
            <a:r>
              <a:rPr lang="en-US" dirty="0"/>
              <a:t>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ways the atmosphere affects light: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Absorbs light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Reflects light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Emits light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Allows light to pass through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Ozone: </a:t>
            </a:r>
            <a:r>
              <a:rPr lang="en-US" dirty="0" smtClean="0">
                <a:solidFill>
                  <a:srgbClr val="00B050"/>
                </a:solidFill>
              </a:rPr>
              <a:t>A protective layer of gas that is </a:t>
            </a:r>
            <a:r>
              <a:rPr lang="en-US" dirty="0" smtClean="0">
                <a:solidFill>
                  <a:srgbClr val="00B050"/>
                </a:solidFill>
              </a:rPr>
              <a:t>composed of molecules </a:t>
            </a:r>
            <a:r>
              <a:rPr lang="en-US" dirty="0" smtClean="0">
                <a:solidFill>
                  <a:srgbClr val="00B050"/>
                </a:solidFill>
              </a:rPr>
              <a:t>made of </a:t>
            </a:r>
            <a:r>
              <a:rPr lang="en-US" dirty="0" smtClean="0">
                <a:solidFill>
                  <a:srgbClr val="00B050"/>
                </a:solidFill>
              </a:rPr>
              <a:t>three </a:t>
            </a:r>
            <a:r>
              <a:rPr lang="en-US" dirty="0" smtClean="0">
                <a:solidFill>
                  <a:srgbClr val="00B050"/>
                </a:solidFill>
              </a:rPr>
              <a:t>atoms of Oxygen. </a:t>
            </a:r>
            <a:endParaRPr lang="en-US" dirty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List Characteristics for the Ozone: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* </a:t>
            </a:r>
            <a:r>
              <a:rPr lang="en-US" dirty="0" err="1" smtClean="0">
                <a:solidFill>
                  <a:srgbClr val="7030A0"/>
                </a:solidFill>
              </a:rPr>
              <a:t>Protectant</a:t>
            </a:r>
            <a:r>
              <a:rPr lang="en-US" dirty="0" smtClean="0">
                <a:solidFill>
                  <a:srgbClr val="7030A0"/>
                </a:solidFill>
              </a:rPr>
              <a:t> in the Stratosphere</a:t>
            </a:r>
          </a:p>
          <a:p>
            <a:pPr algn="l"/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* Pollutant in the Troposphere</a:t>
            </a:r>
          </a:p>
          <a:p>
            <a:pPr algn="l"/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* Protects Earth by absorbing UV Rays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Ultraviolet Radiation: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More energy than visible </a:t>
            </a:r>
            <a:r>
              <a:rPr lang="en-US" dirty="0" smtClean="0">
                <a:solidFill>
                  <a:srgbClr val="FF0000"/>
                </a:solidFill>
              </a:rPr>
              <a:t>light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</a:t>
            </a:r>
            <a:r>
              <a:rPr lang="en-US" dirty="0" smtClean="0">
                <a:solidFill>
                  <a:srgbClr val="FF0000"/>
                </a:solidFill>
              </a:rPr>
              <a:t>cause sunburn &amp; damage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Emitted from the sun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dirty="0" smtClean="0"/>
              <a:t>Infrared Radiation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Less </a:t>
            </a:r>
            <a:r>
              <a:rPr lang="en-US" dirty="0" smtClean="0">
                <a:solidFill>
                  <a:srgbClr val="FF0000"/>
                </a:solidFill>
              </a:rPr>
              <a:t>energy than visible light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Warms </a:t>
            </a:r>
            <a:r>
              <a:rPr lang="en-US" dirty="0" smtClean="0">
                <a:solidFill>
                  <a:srgbClr val="FF0000"/>
                </a:solidFill>
              </a:rPr>
              <a:t>materials that absorb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Emitted from the warm ground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dirty="0" smtClean="0"/>
              <a:t>Both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Waves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Forms of radiation we can’t see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Ozone protects Earth by:</a:t>
            </a:r>
          </a:p>
          <a:p>
            <a:pPr lvl="1"/>
            <a:r>
              <a:rPr lang="en-US" sz="3200" dirty="0" smtClean="0">
                <a:solidFill>
                  <a:srgbClr val="00B050"/>
                </a:solidFill>
              </a:rPr>
              <a:t>Absorbs harmful ultraviolet radiation from the sun, while allowing other types of radiation, such as visible light &amp; infrared radiation, to get through</a:t>
            </a:r>
          </a:p>
          <a:p>
            <a:pPr lvl="1">
              <a:buNone/>
            </a:pPr>
            <a:r>
              <a:rPr lang="en-US" sz="3200" dirty="0" smtClean="0"/>
              <a:t>Describe 3 characteristics for</a:t>
            </a:r>
            <a:r>
              <a:rPr lang="en-US" sz="3200" baseline="0" dirty="0" smtClean="0"/>
              <a:t> </a:t>
            </a:r>
            <a:r>
              <a:rPr lang="en-US" sz="3200" dirty="0" smtClean="0"/>
              <a:t>Greenhouse</a:t>
            </a:r>
          </a:p>
          <a:p>
            <a:pPr lvl="1">
              <a:buNone/>
            </a:pPr>
            <a:r>
              <a:rPr lang="en-US" sz="3200" dirty="0" smtClean="0"/>
              <a:t>Effect: </a:t>
            </a:r>
          </a:p>
          <a:p>
            <a:pPr lvl="1">
              <a:buNone/>
            </a:pPr>
            <a:r>
              <a:rPr lang="en-US" sz="3200" dirty="0"/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1. Caused by greenhouse gases</a:t>
            </a:r>
          </a:p>
          <a:p>
            <a:pPr lvl="1">
              <a:buNone/>
            </a:pPr>
            <a:r>
              <a:rPr lang="en-US" sz="3200" dirty="0">
                <a:solidFill>
                  <a:srgbClr val="7030A0"/>
                </a:solidFill>
              </a:rPr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2. Gases absorb infrared radiation</a:t>
            </a:r>
          </a:p>
          <a:p>
            <a:pPr lvl="1">
              <a:buNone/>
            </a:pPr>
            <a:r>
              <a:rPr lang="en-US" sz="3200" dirty="0">
                <a:solidFill>
                  <a:srgbClr val="7030A0"/>
                </a:solidFill>
              </a:rPr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3. Gases give off infrared radiation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	Describe greenhouse gases and list examples</a:t>
            </a:r>
          </a:p>
          <a:p>
            <a:pPr lvl="1"/>
            <a:r>
              <a:rPr lang="en-US" sz="2600" dirty="0" smtClean="0">
                <a:solidFill>
                  <a:srgbClr val="00B0F0"/>
                </a:solidFill>
              </a:rPr>
              <a:t>Absorb and give off infrared radiation</a:t>
            </a:r>
          </a:p>
          <a:p>
            <a:pPr lvl="1"/>
            <a:r>
              <a:rPr lang="en-US" sz="2600" dirty="0" smtClean="0">
                <a:solidFill>
                  <a:srgbClr val="00B0F0"/>
                </a:solidFill>
              </a:rPr>
              <a:t>The </a:t>
            </a:r>
            <a:r>
              <a:rPr lang="en-US" sz="2600" dirty="0" smtClean="0">
                <a:solidFill>
                  <a:srgbClr val="00B0F0"/>
                </a:solidFill>
              </a:rPr>
              <a:t>gases that </a:t>
            </a:r>
            <a:r>
              <a:rPr lang="en-US" sz="2600" dirty="0" smtClean="0">
                <a:solidFill>
                  <a:srgbClr val="00B0F0"/>
                </a:solidFill>
              </a:rPr>
              <a:t>cause the greenhouse effect</a:t>
            </a:r>
            <a:endParaRPr lang="en-US" sz="2600" dirty="0" smtClean="0">
              <a:solidFill>
                <a:srgbClr val="00B0F0"/>
              </a:solidFill>
            </a:endParaRPr>
          </a:p>
          <a:p>
            <a:pPr lvl="2"/>
            <a:r>
              <a:rPr lang="en-US" sz="2600" dirty="0" smtClean="0">
                <a:solidFill>
                  <a:srgbClr val="00B0F0"/>
                </a:solidFill>
              </a:rPr>
              <a:t>Water vapor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</a:rPr>
              <a:t>Carbon Dioxide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</a:rPr>
              <a:t>Methane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</a:rPr>
              <a:t>Nitrous </a:t>
            </a:r>
            <a:r>
              <a:rPr lang="en-US" sz="2600" dirty="0" smtClean="0">
                <a:solidFill>
                  <a:srgbClr val="00B0F0"/>
                </a:solidFill>
              </a:rPr>
              <a:t>Oxide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How does the greenhouse effect interact with</a:t>
            </a:r>
          </a:p>
          <a:p>
            <a:pPr>
              <a:buNone/>
            </a:pPr>
            <a:r>
              <a:rPr lang="en-US" sz="2600" dirty="0" smtClean="0"/>
              <a:t>the Sun’s energy?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00B050"/>
                </a:solidFill>
              </a:rPr>
              <a:t>Solar radiation heats Earth’s surface, and the surface gives off infrared radiation. The greenhouse gases absorb some of the infrared </a:t>
            </a:r>
            <a:r>
              <a:rPr lang="en-US" sz="2600" dirty="0" smtClean="0">
                <a:solidFill>
                  <a:srgbClr val="00B050"/>
                </a:solidFill>
              </a:rPr>
              <a:t>radiation, some is sent back to space. </a:t>
            </a:r>
            <a:r>
              <a:rPr lang="en-US" sz="2600" dirty="0" smtClean="0">
                <a:solidFill>
                  <a:srgbClr val="00B050"/>
                </a:solidFill>
              </a:rPr>
              <a:t>The gases release the radiation, and some of it warms Earth. </a:t>
            </a:r>
            <a:r>
              <a:rPr lang="en-US" sz="2600" dirty="0" smtClean="0">
                <a:solidFill>
                  <a:srgbClr val="00B050"/>
                </a:solidFill>
              </a:rPr>
              <a:t>Thi</a:t>
            </a:r>
            <a:r>
              <a:rPr lang="en-US" sz="2600" dirty="0" smtClean="0">
                <a:solidFill>
                  <a:srgbClr val="00B050"/>
                </a:solidFill>
              </a:rPr>
              <a:t>s is a continuous cycle!</a:t>
            </a:r>
            <a:endParaRPr lang="en-US" sz="2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600" dirty="0" smtClean="0"/>
              <a:t>	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63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stephaniem.coggins</cp:lastModifiedBy>
  <cp:revision>6</cp:revision>
  <dcterms:created xsi:type="dcterms:W3CDTF">2013-11-05T19:32:01Z</dcterms:created>
  <dcterms:modified xsi:type="dcterms:W3CDTF">2013-11-05T23:16:27Z</dcterms:modified>
</cp:coreProperties>
</file>