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F50-90F5-B646-B3F3-B852EC42EF14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D453-5F2D-514E-B8CC-25A6F99C1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2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F50-90F5-B646-B3F3-B852EC42EF14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D453-5F2D-514E-B8CC-25A6F99C1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2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F50-90F5-B646-B3F3-B852EC42EF14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D453-5F2D-514E-B8CC-25A6F99C1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20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F50-90F5-B646-B3F3-B852EC42EF14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D453-5F2D-514E-B8CC-25A6F99C1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76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F50-90F5-B646-B3F3-B852EC42EF14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D453-5F2D-514E-B8CC-25A6F99C1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05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F50-90F5-B646-B3F3-B852EC42EF14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D453-5F2D-514E-B8CC-25A6F99C1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775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F50-90F5-B646-B3F3-B852EC42EF14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D453-5F2D-514E-B8CC-25A6F99C1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77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F50-90F5-B646-B3F3-B852EC42EF14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D453-5F2D-514E-B8CC-25A6F99C1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27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F50-90F5-B646-B3F3-B852EC42EF14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D453-5F2D-514E-B8CC-25A6F99C1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26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F50-90F5-B646-B3F3-B852EC42EF14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D453-5F2D-514E-B8CC-25A6F99C1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48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F50-90F5-B646-B3F3-B852EC42EF14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D453-5F2D-514E-B8CC-25A6F99C1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51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4F50-90F5-B646-B3F3-B852EC42EF14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AD453-5F2D-514E-B8CC-25A6F99C1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412"/>
            <a:ext cx="9144000" cy="1783957"/>
          </a:xfrm>
        </p:spPr>
        <p:txBody>
          <a:bodyPr>
            <a:noAutofit/>
          </a:bodyPr>
          <a:lstStyle/>
          <a:p>
            <a:r>
              <a:rPr lang="en-US" sz="7000" dirty="0" smtClean="0"/>
              <a:t>Human Effects on the Atmosphere</a:t>
            </a:r>
            <a:endParaRPr lang="en-US" sz="7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8" y="4092810"/>
            <a:ext cx="3775630" cy="2609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908" y="4092810"/>
            <a:ext cx="3938280" cy="26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3689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Controlling Pollution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National, state, and local governments work together to reduce air pollution and protect us from its effects.</a:t>
            </a:r>
          </a:p>
          <a:p>
            <a:r>
              <a:rPr lang="en-US" dirty="0" smtClean="0"/>
              <a:t>The Environmental Protection Agency (EPA)measures air pollution and works to enforce laws passed like The Clean Air Act. </a:t>
            </a:r>
          </a:p>
          <a:p>
            <a:r>
              <a:rPr lang="en-US" dirty="0" smtClean="0"/>
              <a:t>The Clean Air Act- </a:t>
            </a:r>
          </a:p>
          <a:p>
            <a:pPr lvl="1"/>
            <a:r>
              <a:rPr lang="en-US" sz="3200" dirty="0"/>
              <a:t>L</a:t>
            </a:r>
            <a:r>
              <a:rPr lang="en-US" sz="3200" dirty="0" smtClean="0"/>
              <a:t>imits amount of air pollution that factories and power plants are allowed to release</a:t>
            </a:r>
          </a:p>
          <a:p>
            <a:pPr lvl="1"/>
            <a:r>
              <a:rPr lang="en-US" sz="3200" dirty="0" smtClean="0"/>
              <a:t>Sets rules for making car exhaust cleaner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4216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Sources of Greenhouse Gases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634"/>
            <a:ext cx="9144000" cy="55723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natural processes and human activities change the amount of gases throughout Earth’s atmosphere.</a:t>
            </a:r>
          </a:p>
          <a:p>
            <a:r>
              <a:rPr lang="en-US" dirty="0" smtClean="0"/>
              <a:t>Plant growth, forest fires, volcanoes, and other natural processes affect the amounts of CO</a:t>
            </a:r>
            <a:r>
              <a:rPr lang="en-US" baseline="-25000" dirty="0" smtClean="0"/>
              <a:t>2</a:t>
            </a:r>
            <a:r>
              <a:rPr lang="en-US" dirty="0" smtClean="0"/>
              <a:t> and other greenhouse gases in the atmosphere.</a:t>
            </a:r>
          </a:p>
          <a:p>
            <a:r>
              <a:rPr lang="en-US" dirty="0" smtClean="0"/>
              <a:t>The amounts of these greenhouse gases affect temperatures on Earth.</a:t>
            </a:r>
          </a:p>
          <a:p>
            <a:r>
              <a:rPr lang="en-US" dirty="0" smtClean="0"/>
              <a:t>The temperatures affect plant growth and other processes that either produce or reduce greenhouse gases.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29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08" y="274638"/>
            <a:ext cx="8828422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Sources of Greenhouse Gases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greenhouse gases occur naturally.</a:t>
            </a:r>
          </a:p>
          <a:p>
            <a:r>
              <a:rPr lang="en-US" dirty="0" smtClean="0"/>
              <a:t>They help keep temperatures livable on Earth.</a:t>
            </a:r>
          </a:p>
          <a:p>
            <a:r>
              <a:rPr lang="en-US" dirty="0" smtClean="0"/>
              <a:t>Human activities are producing greenhouse gases faster than natural processes can remove them from our atmosphere.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: comes from use of fossil fuels in power plants, cars, factories, and homes</a:t>
            </a:r>
          </a:p>
          <a:p>
            <a:r>
              <a:rPr lang="en-US" dirty="0" smtClean="0"/>
              <a:t>Methane: comes from cattle and other livestock, and landfills (waste disposal)</a:t>
            </a:r>
          </a:p>
          <a:p>
            <a:r>
              <a:rPr lang="en-US" dirty="0" smtClean="0"/>
              <a:t>Nitrous oxide: fertilizers and chemical factories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425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Global Warming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277588" cy="5440362"/>
          </a:xfrm>
        </p:spPr>
        <p:txBody>
          <a:bodyPr>
            <a:noAutofit/>
          </a:bodyPr>
          <a:lstStyle/>
          <a:p>
            <a:r>
              <a:rPr lang="en-US" dirty="0" smtClean="0"/>
              <a:t>People are concerned with the amount of greenhouse gases that humans are adding to the air.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can stay in the atmosphere for over 100 years, so the amount keeps adding up.</a:t>
            </a:r>
          </a:p>
          <a:p>
            <a:r>
              <a:rPr lang="en-US" dirty="0" smtClean="0"/>
              <a:t>The air contains about 30% more CO</a:t>
            </a:r>
            <a:r>
              <a:rPr lang="en-US" baseline="-25000" dirty="0" smtClean="0"/>
              <a:t>2</a:t>
            </a:r>
            <a:r>
              <a:rPr lang="en-US" dirty="0" smtClean="0"/>
              <a:t> than it did in the mid 1700’s, and it continues to increase at about 0.4% per year.</a:t>
            </a:r>
          </a:p>
          <a:p>
            <a:r>
              <a:rPr lang="en-US" dirty="0" smtClean="0"/>
              <a:t>Global warming can affect sources of food, amount of water and resources available, and human health.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897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Reducing Greenhouse Gases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/>
          <a:lstStyle/>
          <a:p>
            <a:r>
              <a:rPr lang="en-US" dirty="0" smtClean="0"/>
              <a:t>Kyoto Protocol- international agreement where developed nations can release no more greenhouse gases each year than they did in 1990.</a:t>
            </a:r>
          </a:p>
          <a:p>
            <a:r>
              <a:rPr lang="en-US" dirty="0" smtClean="0"/>
              <a:t>In 1990, more than 1/3 of all greenhouse gases released in the world came from the United States!</a:t>
            </a:r>
          </a:p>
          <a:p>
            <a:r>
              <a:rPr lang="en-US" dirty="0" smtClean="0"/>
              <a:t>We can do small things to reduce greenhouse gas emissions, like using less energy</a:t>
            </a:r>
          </a:p>
          <a:p>
            <a:r>
              <a:rPr lang="en-US" dirty="0" smtClean="0"/>
              <a:t>Scientists are trying to produce energy without using fossil fuels, and find alternative energy sources like wind, water, and solar power.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36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Destroying the Ozone Layer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7134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Remember ozone is a PROTECTANT in the stratosphere because it blocks out harmful UV rays.</a:t>
            </a:r>
          </a:p>
          <a:p>
            <a:r>
              <a:rPr lang="en-US" sz="3400" dirty="0" smtClean="0"/>
              <a:t>Remember the cycle of O</a:t>
            </a:r>
            <a:r>
              <a:rPr lang="en-US" sz="3400" baseline="-25000" dirty="0" smtClean="0"/>
              <a:t>3</a:t>
            </a:r>
            <a:r>
              <a:rPr lang="en-US" sz="3400" dirty="0" smtClean="0"/>
              <a:t> and O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 coming together and breaking apart…</a:t>
            </a:r>
          </a:p>
          <a:p>
            <a:r>
              <a:rPr lang="en-US" sz="3400" dirty="0" smtClean="0"/>
              <a:t>Certain chemicals disrupt this cycle like chlorine. It breaks apart the ozone and converts it to oxygen gas so no new ozone can be formed to balance that loss. </a:t>
            </a:r>
          </a:p>
        </p:txBody>
      </p:sp>
    </p:spTree>
    <p:extLst>
      <p:ext uri="{BB962C8B-B14F-4D97-AF65-F5344CB8AC3E}">
        <p14:creationId xmlns:p14="http://schemas.microsoft.com/office/powerpoint/2010/main" xmlns="" val="522091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CFC’s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85% of chlorine comes from human activity. </a:t>
            </a:r>
          </a:p>
          <a:p>
            <a:r>
              <a:rPr lang="en-US" sz="3600" dirty="0" smtClean="0"/>
              <a:t>Chemicals called CFC’s (chlorofluorocarbons) have been manufactured for use in cooling systems, aerosol cans, and </a:t>
            </a:r>
            <a:r>
              <a:rPr lang="en-US" sz="3600" dirty="0" err="1" smtClean="0"/>
              <a:t>styrofoam</a:t>
            </a:r>
            <a:r>
              <a:rPr lang="en-US" sz="3600" dirty="0"/>
              <a:t> </a:t>
            </a:r>
            <a:r>
              <a:rPr lang="en-US" sz="3600" dirty="0" smtClean="0"/>
              <a:t>packaging. </a:t>
            </a:r>
          </a:p>
          <a:p>
            <a:r>
              <a:rPr lang="en-US" sz="3600" dirty="0" smtClean="0"/>
              <a:t>These chemicals break down in the stratosphere and release chlorine and other ozone-destroying chemicals into the atmosphere.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88" y="-1775"/>
            <a:ext cx="2199346" cy="1462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3001" y="-1775"/>
            <a:ext cx="1601975" cy="16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27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Ozone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amount of ozone in the stratosphere varies from place to place and changes with the seasons.</a:t>
            </a:r>
          </a:p>
          <a:p>
            <a:r>
              <a:rPr lang="en-US" dirty="0" smtClean="0"/>
              <a:t>Cold temperatures and sun make the South Pole (Antarctica) especially sensitive to the chemicals that destroy ozone. </a:t>
            </a:r>
          </a:p>
          <a:p>
            <a:r>
              <a:rPr lang="en-US" dirty="0" smtClean="0"/>
              <a:t>The amount of ozone over Antarctica has decreased by half from the 1970’s to the mid 1990’s. </a:t>
            </a:r>
          </a:p>
          <a:p>
            <a:r>
              <a:rPr lang="en-US" dirty="0" smtClean="0"/>
              <a:t>Since 1987, more than 180 countries have signed an agreement called the Montreal Protocol, an agreement to stop making and using chemicals that harm the ozone layer.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92760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94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24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Air Pollution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7248"/>
            <a:ext cx="9144000" cy="5610752"/>
          </a:xfrm>
        </p:spPr>
        <p:txBody>
          <a:bodyPr>
            <a:noAutofit/>
          </a:bodyPr>
          <a:lstStyle/>
          <a:p>
            <a:r>
              <a:rPr lang="en-US" sz="3400" dirty="0" smtClean="0"/>
              <a:t>Think about a piece of burnt toast from your toaster at home. If someone burns toast and there is a fan blowing in the hallway, you can smell it all the way upstairs, right? This means you’re breathing in air that contains smoke. </a:t>
            </a:r>
          </a:p>
          <a:p>
            <a:r>
              <a:rPr lang="en-US" sz="3400" dirty="0" smtClean="0"/>
              <a:t>Smoke and other harmful materials added to the air are called air pollution.</a:t>
            </a:r>
          </a:p>
          <a:p>
            <a:r>
              <a:rPr lang="en-US" sz="3400" dirty="0" smtClean="0"/>
              <a:t>Outdoors, wind can spread air pollution from place to place the way the fan does in your home.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xmlns="" val="169995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9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Air Pollution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8818"/>
            <a:ext cx="9144000" cy="5440362"/>
          </a:xfrm>
        </p:spPr>
        <p:txBody>
          <a:bodyPr>
            <a:noAutofit/>
          </a:bodyPr>
          <a:lstStyle/>
          <a:p>
            <a:r>
              <a:rPr lang="en-US" sz="3400" dirty="0" smtClean="0"/>
              <a:t>If you’re in the kitchen when you burn the toast, you might see the smoke and you can definitely smell it. </a:t>
            </a:r>
          </a:p>
          <a:p>
            <a:r>
              <a:rPr lang="en-US" sz="3400" dirty="0" smtClean="0"/>
              <a:t>But if you’re upstairs, it may be too thin to see, but you may still be able to smell it.</a:t>
            </a:r>
          </a:p>
          <a:p>
            <a:r>
              <a:rPr lang="en-US" sz="3400" dirty="0" smtClean="0"/>
              <a:t>There are also other types of air pollution that you can’t see or smell. Like smoke, they can be spread by wind.</a:t>
            </a:r>
          </a:p>
          <a:p>
            <a:r>
              <a:rPr lang="en-US" sz="3400" dirty="0" smtClean="0"/>
              <a:t>Most air pollution either leaves the air or becomes thin enough over time to be harmless.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xmlns="" val="300915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9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Gas Pollutants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340"/>
            <a:ext cx="9144000" cy="5602700"/>
          </a:xfrm>
        </p:spPr>
        <p:txBody>
          <a:bodyPr>
            <a:noAutofit/>
          </a:bodyPr>
          <a:lstStyle/>
          <a:p>
            <a:r>
              <a:rPr lang="en-US" dirty="0" smtClean="0"/>
              <a:t>Pollutants (air pollution) are either categorized as gases or particles. </a:t>
            </a:r>
          </a:p>
          <a:p>
            <a:r>
              <a:rPr lang="en-US" dirty="0" smtClean="0"/>
              <a:t>Gas pollutants include carbon monoxide, methane, ozone, sulfur oxides, and nitrogen oxides. 	</a:t>
            </a:r>
          </a:p>
          <a:p>
            <a:pPr lvl="1"/>
            <a:r>
              <a:rPr lang="en-US" sz="3200" dirty="0" smtClean="0"/>
              <a:t>Some of these occur naturally in our atmosphere</a:t>
            </a:r>
          </a:p>
          <a:p>
            <a:pPr lvl="1"/>
            <a:r>
              <a:rPr lang="en-US" sz="3200" dirty="0" smtClean="0"/>
              <a:t>They are only considered pollutants when they are likely to cause harm.</a:t>
            </a:r>
          </a:p>
          <a:p>
            <a:pPr lvl="1"/>
            <a:r>
              <a:rPr lang="en-US" sz="3200" dirty="0" smtClean="0"/>
              <a:t>Example: Ozone is good in the stratosphere because it protects us, but is bad in the troposphere because it is harmful to breathe.</a:t>
            </a:r>
          </a:p>
        </p:txBody>
      </p:sp>
    </p:spTree>
    <p:extLst>
      <p:ext uri="{BB962C8B-B14F-4D97-AF65-F5344CB8AC3E}">
        <p14:creationId xmlns:p14="http://schemas.microsoft.com/office/powerpoint/2010/main" xmlns="" val="52937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9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Particulates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0532"/>
            <a:ext cx="9144000" cy="5479016"/>
          </a:xfrm>
        </p:spPr>
        <p:txBody>
          <a:bodyPr>
            <a:noAutofit/>
          </a:bodyPr>
          <a:lstStyle/>
          <a:p>
            <a:r>
              <a:rPr lang="en-US" sz="4000" dirty="0" smtClean="0"/>
              <a:t>Particle pollutants can be easier to see than gas pollutants. </a:t>
            </a:r>
          </a:p>
          <a:p>
            <a:r>
              <a:rPr lang="en-US" sz="4000" dirty="0" smtClean="0"/>
              <a:t>Particulates are tiny particles/droplets that are mixed in with the air.</a:t>
            </a:r>
          </a:p>
          <a:p>
            <a:r>
              <a:rPr lang="en-US" sz="4000" dirty="0" smtClean="0"/>
              <a:t>Smoke contains particulates.</a:t>
            </a:r>
          </a:p>
          <a:p>
            <a:r>
              <a:rPr lang="en-US" sz="4000" dirty="0" smtClean="0"/>
              <a:t>The wind can pick up other particulates like dust, pollen, dirt, and salt from the ocean.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56221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Sources of Pollutants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8228"/>
            <a:ext cx="9144000" cy="5440362"/>
          </a:xfrm>
        </p:spPr>
        <p:txBody>
          <a:bodyPr>
            <a:noAutofit/>
          </a:bodyPr>
          <a:lstStyle/>
          <a:p>
            <a:r>
              <a:rPr lang="en-US" dirty="0" smtClean="0"/>
              <a:t>Most major pollutants come from cities and suburbs</a:t>
            </a:r>
          </a:p>
          <a:p>
            <a:r>
              <a:rPr lang="en-US" dirty="0" smtClean="0"/>
              <a:t>Fossil fuels- fuels formed from the remains of prehistoric animals and plants</a:t>
            </a:r>
          </a:p>
          <a:p>
            <a:pPr lvl="1"/>
            <a:r>
              <a:rPr lang="en-US" sz="3200" dirty="0" smtClean="0"/>
              <a:t>Examples: Coal, Oil, Gasoline</a:t>
            </a:r>
          </a:p>
          <a:p>
            <a:r>
              <a:rPr lang="en-US" dirty="0" smtClean="0"/>
              <a:t>Smog- combination of smoke and fog</a:t>
            </a:r>
          </a:p>
          <a:p>
            <a:pPr lvl="1"/>
            <a:r>
              <a:rPr lang="en-US" sz="3200" dirty="0" smtClean="0"/>
              <a:t>Sunlight causes gasoline, car exhaust, and other gas fumes to react chemically</a:t>
            </a:r>
          </a:p>
          <a:p>
            <a:pPr lvl="1"/>
            <a:r>
              <a:rPr lang="en-US" sz="3200" dirty="0" smtClean="0"/>
              <a:t>Reactions form new pollutants, such as ozone, which together make smog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92721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800" dirty="0" smtClean="0"/>
              <a:t>Natural Sources of Pollutants</a:t>
            </a:r>
            <a:endParaRPr lang="en-US" sz="5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Dust</a:t>
            </a:r>
          </a:p>
          <a:p>
            <a:r>
              <a:rPr lang="en-US" sz="4000" dirty="0" smtClean="0"/>
              <a:t>Pollen </a:t>
            </a:r>
            <a:endParaRPr lang="en-US" sz="4000" dirty="0"/>
          </a:p>
          <a:p>
            <a:r>
              <a:rPr lang="en-US" sz="4000" dirty="0" smtClean="0"/>
              <a:t>Soil</a:t>
            </a:r>
          </a:p>
          <a:p>
            <a:r>
              <a:rPr lang="en-US" sz="4000" dirty="0"/>
              <a:t>S</a:t>
            </a:r>
            <a:r>
              <a:rPr lang="en-US" sz="4000" dirty="0" smtClean="0"/>
              <a:t>alt</a:t>
            </a:r>
          </a:p>
          <a:p>
            <a:r>
              <a:rPr lang="en-US" sz="4000" dirty="0" smtClean="0"/>
              <a:t>Volcanoes </a:t>
            </a:r>
          </a:p>
          <a:p>
            <a:r>
              <a:rPr lang="en-US" sz="4000" dirty="0"/>
              <a:t>F</a:t>
            </a:r>
            <a:r>
              <a:rPr lang="en-US" sz="4000" dirty="0" smtClean="0"/>
              <a:t>orest fires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04947" y="1417638"/>
            <a:ext cx="2500917" cy="1874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241" y="4321587"/>
            <a:ext cx="3049111" cy="2439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669" y="2540287"/>
            <a:ext cx="3128902" cy="22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63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Effects of Pollution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Autofit/>
          </a:bodyPr>
          <a:lstStyle/>
          <a:p>
            <a:r>
              <a:rPr lang="en-US" sz="3500" dirty="0" smtClean="0"/>
              <a:t>Health problems:</a:t>
            </a:r>
          </a:p>
          <a:p>
            <a:pPr lvl="1"/>
            <a:r>
              <a:rPr lang="en-US" sz="3500" dirty="0" smtClean="0"/>
              <a:t>Irritation to throat, eyes, lungs, and nose</a:t>
            </a:r>
          </a:p>
          <a:p>
            <a:pPr lvl="1"/>
            <a:r>
              <a:rPr lang="en-US" sz="3500" dirty="0" smtClean="0"/>
              <a:t>Difficulty breathing</a:t>
            </a:r>
          </a:p>
          <a:p>
            <a:pPr lvl="1"/>
            <a:r>
              <a:rPr lang="en-US" sz="3500" dirty="0" smtClean="0"/>
              <a:t>Can lead to lung disease, breathing problems</a:t>
            </a:r>
          </a:p>
          <a:p>
            <a:pPr lvl="1"/>
            <a:r>
              <a:rPr lang="en-US" sz="3500" dirty="0" smtClean="0"/>
              <a:t>Exercise is especially dangerous because you take in more air into your lungs.</a:t>
            </a:r>
          </a:p>
          <a:p>
            <a:pPr lvl="1"/>
            <a:r>
              <a:rPr lang="en-US" sz="3500" dirty="0" smtClean="0"/>
              <a:t>Young children, the elderly, and people with asthma are especially vulnerable.</a:t>
            </a:r>
          </a:p>
          <a:p>
            <a:endParaRPr lang="en-US" sz="3500" dirty="0" smtClean="0"/>
          </a:p>
          <a:p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xmlns="" val="200628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Other Effects of Pollution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Damage to plants, buildings, and other outdoor objects</a:t>
            </a:r>
          </a:p>
          <a:p>
            <a:r>
              <a:rPr lang="en-US" sz="3600" dirty="0" smtClean="0"/>
              <a:t>Dusty air or a dust storm can make it difficult to see</a:t>
            </a:r>
          </a:p>
          <a:p>
            <a:r>
              <a:rPr lang="en-US" sz="3600" dirty="0" smtClean="0"/>
              <a:t>If carried high enough into the atmosphere, particulates can reflect/absorb sunlight and affect the weather</a:t>
            </a:r>
          </a:p>
          <a:p>
            <a:r>
              <a:rPr lang="en-US" sz="3600" dirty="0" smtClean="0"/>
              <a:t>When rain clears the air, pollutants can move into the ground, lakes, and oceans</a:t>
            </a:r>
          </a:p>
        </p:txBody>
      </p:sp>
    </p:spTree>
    <p:extLst>
      <p:ext uri="{BB962C8B-B14F-4D97-AF65-F5344CB8AC3E}">
        <p14:creationId xmlns:p14="http://schemas.microsoft.com/office/powerpoint/2010/main" xmlns="" val="2532566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1028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Human Effects on the Atmosphere</vt:lpstr>
      <vt:lpstr>Air Pollution</vt:lpstr>
      <vt:lpstr>Air Pollution</vt:lpstr>
      <vt:lpstr>Gas Pollutants</vt:lpstr>
      <vt:lpstr>Particulates</vt:lpstr>
      <vt:lpstr>Sources of Pollutants</vt:lpstr>
      <vt:lpstr>Natural Sources of Pollutants</vt:lpstr>
      <vt:lpstr>Effects of Pollution</vt:lpstr>
      <vt:lpstr>Other Effects of Pollution</vt:lpstr>
      <vt:lpstr>Controlling Pollution</vt:lpstr>
      <vt:lpstr>Sources of Greenhouse Gases</vt:lpstr>
      <vt:lpstr>Sources of Greenhouse Gases</vt:lpstr>
      <vt:lpstr>Global Warming</vt:lpstr>
      <vt:lpstr>Reducing Greenhouse Gases</vt:lpstr>
      <vt:lpstr>Destroying the Ozone Layer</vt:lpstr>
      <vt:lpstr>CFC’s</vt:lpstr>
      <vt:lpstr>Ozone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Effects on the Atmosphere</dc:title>
  <dc:creator>Stephanie Coggins</dc:creator>
  <cp:lastModifiedBy>stephaniem.coggins</cp:lastModifiedBy>
  <cp:revision>15</cp:revision>
  <dcterms:created xsi:type="dcterms:W3CDTF">2012-09-18T01:30:07Z</dcterms:created>
  <dcterms:modified xsi:type="dcterms:W3CDTF">2014-11-14T22:49:47Z</dcterms:modified>
</cp:coreProperties>
</file>