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0" r:id="rId7"/>
    <p:sldId id="259"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31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132310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360754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217566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127399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329580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1382061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97946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3951329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285758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129972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033B5-42F6-4FDD-97A2-D29EF1BC5BC7}" type="datetimeFigureOut">
              <a:rPr lang="en-US" smtClean="0"/>
              <a:pPr/>
              <a:t>11/12/2013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142061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033B5-42F6-4FDD-97A2-D29EF1BC5BC7}" type="datetimeFigureOut">
              <a:rPr lang="en-US" smtClean="0"/>
              <a:pPr/>
              <a:t>11/12/2013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83247-755C-45D6-97C4-C7BC96465AB0}" type="slidenum">
              <a:rPr lang="en-US" smtClean="0"/>
              <a:pPr/>
              <a:t>‹#›</a:t>
            </a:fld>
            <a:endParaRPr lang="en-US" dirty="0"/>
          </a:p>
        </p:txBody>
      </p:sp>
    </p:spTree>
    <p:extLst>
      <p:ext uri="{BB962C8B-B14F-4D97-AF65-F5344CB8AC3E}">
        <p14:creationId xmlns="" xmlns:p14="http://schemas.microsoft.com/office/powerpoint/2010/main" val="2909212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M_eScIAl8D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400800"/>
          </a:xfrm>
        </p:spPr>
        <p:txBody>
          <a:bodyPr>
            <a:normAutofit/>
          </a:bodyPr>
          <a:lstStyle/>
          <a:p>
            <a:r>
              <a:rPr lang="en-US" sz="5600" dirty="0" smtClean="0"/>
              <a:t>Air Pressure</a:t>
            </a:r>
            <a:r>
              <a:rPr lang="en-US" dirty="0" smtClean="0"/>
              <a:t/>
            </a:r>
            <a:br>
              <a:rPr lang="en-US" dirty="0" smtClean="0"/>
            </a:br>
            <a:r>
              <a:rPr lang="en-US" dirty="0" smtClean="0"/>
              <a:t/>
            </a:r>
            <a:br>
              <a:rPr lang="en-US" dirty="0" smtClean="0"/>
            </a:br>
            <a:r>
              <a:rPr lang="en-US" sz="3100" dirty="0" smtClean="0"/>
              <a:t>Air molecules are moving constantly!  They bounce off everything like rubber balls!  They are bouncing off your body and everything around you right now!</a:t>
            </a:r>
            <a:br>
              <a:rPr lang="en-US" sz="3100" dirty="0" smtClean="0"/>
            </a:br>
            <a:r>
              <a:rPr lang="en-US" sz="3100" dirty="0" smtClean="0"/>
              <a:t/>
            </a:r>
            <a:br>
              <a:rPr lang="en-US" sz="3100" dirty="0" smtClean="0"/>
            </a:br>
            <a:r>
              <a:rPr lang="en-US" sz="3100" dirty="0" smtClean="0"/>
              <a:t>Each time an air molecule bounces off an object, it pushes (EXERTS FORCE) on that object. When billions of air molecules bounce off a surface, the force is spread over the area of that surface.</a:t>
            </a:r>
            <a:endParaRPr lang="en-US" sz="3100" dirty="0"/>
          </a:p>
        </p:txBody>
      </p:sp>
    </p:spTree>
    <p:extLst>
      <p:ext uri="{BB962C8B-B14F-4D97-AF65-F5344CB8AC3E}">
        <p14:creationId xmlns="" xmlns:p14="http://schemas.microsoft.com/office/powerpoint/2010/main" val="395224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air pressure?</a:t>
            </a:r>
            <a:endParaRPr lang="en-US" dirty="0"/>
          </a:p>
        </p:txBody>
      </p:sp>
      <p:sp>
        <p:nvSpPr>
          <p:cNvPr id="3" name="Content Placeholder 2"/>
          <p:cNvSpPr>
            <a:spLocks noGrp="1"/>
          </p:cNvSpPr>
          <p:nvPr>
            <p:ph idx="1"/>
          </p:nvPr>
        </p:nvSpPr>
        <p:spPr>
          <a:xfrm>
            <a:off x="457200" y="1600200"/>
            <a:ext cx="4800600" cy="5257800"/>
          </a:xfrm>
        </p:spPr>
        <p:txBody>
          <a:bodyPr>
            <a:normAutofit/>
          </a:bodyPr>
          <a:lstStyle/>
          <a:p>
            <a:r>
              <a:rPr lang="en-US" dirty="0" smtClean="0"/>
              <a:t>Air Pressure is the force of air molecules pushing on an area.</a:t>
            </a:r>
          </a:p>
          <a:p>
            <a:r>
              <a:rPr lang="en-US" dirty="0" smtClean="0"/>
              <a:t>The greater the force, the higher the air pressure.</a:t>
            </a:r>
          </a:p>
          <a:p>
            <a:r>
              <a:rPr lang="en-US" dirty="0" smtClean="0"/>
              <a:t>Air molecules move in all directions, so air pressure pushes in all directions.</a:t>
            </a:r>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181600" y="1524000"/>
            <a:ext cx="3338359" cy="464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20071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Air Pressure has weight…</a:t>
            </a:r>
            <a:endParaRPr lang="en-US" dirty="0"/>
          </a:p>
        </p:txBody>
      </p:sp>
      <p:sp>
        <p:nvSpPr>
          <p:cNvPr id="3" name="Content Placeholder 2"/>
          <p:cNvSpPr>
            <a:spLocks noGrp="1"/>
          </p:cNvSpPr>
          <p:nvPr>
            <p:ph idx="1"/>
          </p:nvPr>
        </p:nvSpPr>
        <p:spPr>
          <a:xfrm>
            <a:off x="4114800" y="1066800"/>
            <a:ext cx="5029200" cy="5791200"/>
          </a:xfrm>
        </p:spPr>
        <p:txBody>
          <a:bodyPr>
            <a:normAutofit lnSpcReduction="10000"/>
          </a:bodyPr>
          <a:lstStyle/>
          <a:p>
            <a:r>
              <a:rPr lang="en-US" dirty="0" smtClean="0"/>
              <a:t>When you hold your hand up, air is pushing down on it with weight greater than that of a bowling ball!</a:t>
            </a:r>
          </a:p>
          <a:p>
            <a:r>
              <a:rPr lang="en-US" dirty="0" smtClean="0"/>
              <a:t>Why don’t you feel it?</a:t>
            </a:r>
          </a:p>
          <a:p>
            <a:r>
              <a:rPr lang="en-US" dirty="0" smtClean="0"/>
              <a:t>Air pushes in ALL directions so it is also pushing your hand up.  The opposite forces balance out.  This same force keeps a blown up balloon from collapsing.</a:t>
            </a:r>
          </a:p>
          <a:p>
            <a:pPr marL="0" indent="0">
              <a:buNone/>
            </a:pPr>
            <a:endParaRPr lang="en-US" dirty="0"/>
          </a:p>
        </p:txBody>
      </p:sp>
      <p:pic>
        <p:nvPicPr>
          <p:cNvPr id="4" name="Picture 3"/>
          <p:cNvPicPr>
            <a:picLocks noChangeAspect="1"/>
          </p:cNvPicPr>
          <p:nvPr/>
        </p:nvPicPr>
        <p:blipFill>
          <a:blip r:embed="rId2"/>
          <a:stretch>
            <a:fillRect/>
          </a:stretch>
        </p:blipFill>
        <p:spPr>
          <a:xfrm>
            <a:off x="76200" y="1981200"/>
            <a:ext cx="4028590" cy="3416300"/>
          </a:xfrm>
          <a:prstGeom prst="rect">
            <a:avLst/>
          </a:prstGeom>
        </p:spPr>
      </p:pic>
    </p:spTree>
    <p:extLst>
      <p:ext uri="{BB962C8B-B14F-4D97-AF65-F5344CB8AC3E}">
        <p14:creationId xmlns="" xmlns:p14="http://schemas.microsoft.com/office/powerpoint/2010/main" val="4018043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Air Pressure and Density are Related!</a:t>
            </a:r>
            <a:endParaRPr lang="en-US" dirty="0"/>
          </a:p>
        </p:txBody>
      </p:sp>
      <p:sp>
        <p:nvSpPr>
          <p:cNvPr id="3" name="Content Placeholder 2"/>
          <p:cNvSpPr>
            <a:spLocks noGrp="1"/>
          </p:cNvSpPr>
          <p:nvPr>
            <p:ph idx="1"/>
          </p:nvPr>
        </p:nvSpPr>
        <p:spPr>
          <a:xfrm>
            <a:off x="228600" y="1371600"/>
            <a:ext cx="4572000" cy="5135563"/>
          </a:xfrm>
        </p:spPr>
        <p:txBody>
          <a:bodyPr>
            <a:normAutofit lnSpcReduction="10000"/>
          </a:bodyPr>
          <a:lstStyle/>
          <a:p>
            <a:r>
              <a:rPr lang="en-US" dirty="0"/>
              <a:t>Both </a:t>
            </a:r>
            <a:r>
              <a:rPr lang="en-US" dirty="0" smtClean="0"/>
              <a:t>air </a:t>
            </a:r>
            <a:r>
              <a:rPr lang="en-US" dirty="0"/>
              <a:t>pressure and density decrease as you move higher in the atmosphere.  </a:t>
            </a:r>
          </a:p>
          <a:p>
            <a:r>
              <a:rPr lang="en-US" dirty="0"/>
              <a:t>In other words, as density decreases so does air pressure.</a:t>
            </a:r>
          </a:p>
          <a:p>
            <a:r>
              <a:rPr lang="en-US" dirty="0" smtClean="0"/>
              <a:t>So the air at sea level is not only more dense, but also has higher air pressure.</a:t>
            </a:r>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951785" y="1752600"/>
            <a:ext cx="4199142" cy="36415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9156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9197065" cy="6858000"/>
          </a:xfrm>
          <a:prstGeom prst="rect">
            <a:avLst/>
          </a:prstGeom>
        </p:spPr>
      </p:pic>
    </p:spTree>
    <p:extLst>
      <p:ext uri="{BB962C8B-B14F-4D97-AF65-F5344CB8AC3E}">
        <p14:creationId xmlns="" xmlns:p14="http://schemas.microsoft.com/office/powerpoint/2010/main" val="32675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143000"/>
          </a:xfrm>
        </p:spPr>
        <p:txBody>
          <a:bodyPr>
            <a:normAutofit fontScale="90000"/>
          </a:bodyPr>
          <a:lstStyle/>
          <a:p>
            <a:r>
              <a:rPr lang="en-US" dirty="0" smtClean="0"/>
              <a:t>How does air pressure relate to the atmosphere?</a:t>
            </a:r>
            <a:endParaRPr lang="en-US" dirty="0"/>
          </a:p>
        </p:txBody>
      </p:sp>
      <p:sp>
        <p:nvSpPr>
          <p:cNvPr id="3" name="Content Placeholder 2"/>
          <p:cNvSpPr>
            <a:spLocks noGrp="1"/>
          </p:cNvSpPr>
          <p:nvPr>
            <p:ph idx="1"/>
          </p:nvPr>
        </p:nvSpPr>
        <p:spPr>
          <a:xfrm>
            <a:off x="0" y="1524000"/>
            <a:ext cx="5486400" cy="5257800"/>
          </a:xfrm>
        </p:spPr>
        <p:txBody>
          <a:bodyPr>
            <a:noAutofit/>
          </a:bodyPr>
          <a:lstStyle/>
          <a:p>
            <a:r>
              <a:rPr lang="en-US" sz="2800" dirty="0" smtClean="0"/>
              <a:t>Density and air pressure increase at lower altitudes because there is more air above them pushing down.</a:t>
            </a:r>
          </a:p>
          <a:p>
            <a:r>
              <a:rPr lang="en-US" sz="2800" dirty="0" smtClean="0"/>
              <a:t>As air molecules move to higher altitudes there are less air molecules above them and more below them.  </a:t>
            </a:r>
          </a:p>
          <a:p>
            <a:r>
              <a:rPr lang="en-US" sz="2800" dirty="0" smtClean="0"/>
              <a:t>This means as air molecules reach higher altitudes the amount of air molecules in even higher altitudes pushing down on them decreases.</a:t>
            </a: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410200" y="1390113"/>
            <a:ext cx="3581400" cy="5467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59018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600" dirty="0" smtClean="0"/>
              <a:t>Air Pressure and Motion</a:t>
            </a:r>
            <a:endParaRPr lang="en-US" sz="5600" dirty="0"/>
          </a:p>
        </p:txBody>
      </p:sp>
      <p:sp>
        <p:nvSpPr>
          <p:cNvPr id="3" name="Content Placeholder 2"/>
          <p:cNvSpPr>
            <a:spLocks noGrp="1"/>
          </p:cNvSpPr>
          <p:nvPr>
            <p:ph idx="1"/>
          </p:nvPr>
        </p:nvSpPr>
        <p:spPr>
          <a:xfrm>
            <a:off x="0" y="1066800"/>
            <a:ext cx="9144000" cy="5334000"/>
          </a:xfrm>
        </p:spPr>
        <p:txBody>
          <a:bodyPr>
            <a:noAutofit/>
          </a:bodyPr>
          <a:lstStyle/>
          <a:p>
            <a:r>
              <a:rPr lang="en-US" sz="3400" dirty="0" smtClean="0"/>
              <a:t>Air pressure changes with altitude.  It decreases as altitude increases.</a:t>
            </a:r>
          </a:p>
          <a:p>
            <a:r>
              <a:rPr lang="en-US" sz="3400" dirty="0" smtClean="0"/>
              <a:t>However, air pressure can also vary within the same altitude.</a:t>
            </a:r>
          </a:p>
          <a:p>
            <a:r>
              <a:rPr lang="en-US" sz="3400" dirty="0" smtClean="0"/>
              <a:t>The differences in air pressure cause air to move.  Air moves from areas of high air pressure to areas of low air pressure.</a:t>
            </a:r>
          </a:p>
          <a:p>
            <a:r>
              <a:rPr lang="en-US" sz="3400" dirty="0" smtClean="0"/>
              <a:t>Without varying air pressure air would not move!!</a:t>
            </a:r>
          </a:p>
          <a:p>
            <a:r>
              <a:rPr lang="en-US" sz="3400" dirty="0" smtClean="0"/>
              <a:t>Air Pressure is measured using a BAROMETER.</a:t>
            </a:r>
            <a:endParaRPr lang="en-US" sz="3400" dirty="0"/>
          </a:p>
        </p:txBody>
      </p:sp>
    </p:spTree>
    <p:extLst>
      <p:ext uri="{BB962C8B-B14F-4D97-AF65-F5344CB8AC3E}">
        <p14:creationId xmlns="" xmlns:p14="http://schemas.microsoft.com/office/powerpoint/2010/main" val="2617624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Egg-</a:t>
            </a:r>
            <a:r>
              <a:rPr lang="en-US" dirty="0" err="1" smtClean="0"/>
              <a:t>celent</a:t>
            </a:r>
            <a:r>
              <a:rPr lang="en-US" dirty="0" smtClean="0"/>
              <a:t> </a:t>
            </a:r>
            <a:r>
              <a:rPr lang="en-US" dirty="0" smtClean="0">
                <a:sym typeface="Wingdings" pitchFamily="2" charset="2"/>
              </a:rPr>
              <a:t></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smtClean="0">
                <a:hlinkClick r:id="rId2"/>
              </a:rPr>
              <a:t>www.youtube.com/watch?v=M_eScIAl8Dg</a:t>
            </a: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1605</TotalTime>
  <Words>307</Words>
  <Application>Microsoft Macintosh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Air Pressure  Air molecules are moving constantly!  They bounce off everything like rubber balls!  They are bouncing off your body and everything around you right now!  Each time an air molecule bounces off an object, it pushes (EXERTS FORCE) on that object. When billions of air molecules bounce off a surface, the force is spread over the area of that surface.</vt:lpstr>
      <vt:lpstr>What is air pressure?</vt:lpstr>
      <vt:lpstr>Air Pressure has weight…</vt:lpstr>
      <vt:lpstr>Air Pressure and Density are Related!</vt:lpstr>
      <vt:lpstr>Slide 5</vt:lpstr>
      <vt:lpstr>How does air pressure relate to the atmosphere?</vt:lpstr>
      <vt:lpstr>Air Pressure and Motion</vt:lpstr>
      <vt:lpstr>Egg-celent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Pressure  Air molecules are moving constantly!  They bounce off everything like rubber balls!  They are bouncing off your body and everything around you right now!</dc:title>
  <dc:creator>Jordan Taylor</dc:creator>
  <cp:lastModifiedBy>stephaniem.coggins</cp:lastModifiedBy>
  <cp:revision>21</cp:revision>
  <dcterms:created xsi:type="dcterms:W3CDTF">2012-09-15T15:19:26Z</dcterms:created>
  <dcterms:modified xsi:type="dcterms:W3CDTF">2013-11-12T15:03:10Z</dcterms:modified>
</cp:coreProperties>
</file>