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008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DFBB-C006-DF47-962A-31392432631E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2393-A062-164B-B705-049EADDB7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64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DFBB-C006-DF47-962A-31392432631E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2393-A062-164B-B705-049EADDB7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62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DFBB-C006-DF47-962A-31392432631E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2393-A062-164B-B705-049EADDB7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27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DFBB-C006-DF47-962A-31392432631E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2393-A062-164B-B705-049EADDB7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1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DFBB-C006-DF47-962A-31392432631E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2393-A062-164B-B705-049EADDB7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0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DFBB-C006-DF47-962A-31392432631E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2393-A062-164B-B705-049EADDB7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38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DFBB-C006-DF47-962A-31392432631E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2393-A062-164B-B705-049EADDB7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25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DFBB-C006-DF47-962A-31392432631E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2393-A062-164B-B705-049EADDB7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213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DFBB-C006-DF47-962A-31392432631E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2393-A062-164B-B705-049EADDB7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9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DFBB-C006-DF47-962A-31392432631E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2393-A062-164B-B705-049EADDB7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769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DFBB-C006-DF47-962A-31392432631E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2393-A062-164B-B705-049EADDB7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77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8DFBB-C006-DF47-962A-31392432631E}" type="datetimeFigureOut">
              <a:rPr lang="en-US" smtClean="0"/>
              <a:t>11/24/14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92393-A062-164B-B705-049EADDB7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85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0258"/>
            <a:ext cx="8229600" cy="5671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2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2041" y="802714"/>
            <a:ext cx="4149317" cy="6055285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Definition</a:t>
            </a:r>
            <a:endParaRPr lang="en-US" u="sng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802714"/>
            <a:ext cx="2082041" cy="605528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u="sng" dirty="0" smtClean="0"/>
              <a:t>Word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0000FF"/>
                </a:solidFill>
              </a:rPr>
              <a:t>Air Pressure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Barometer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008000"/>
                </a:solidFill>
              </a:rPr>
              <a:t>Weather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660066"/>
                </a:solidFill>
              </a:rPr>
              <a:t>Wind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0000FF"/>
                </a:solidFill>
              </a:rPr>
              <a:t>Global Wind</a:t>
            </a:r>
          </a:p>
          <a:p>
            <a:pPr marL="0" indent="0">
              <a:buFont typeface="Arial"/>
              <a:buNone/>
            </a:pPr>
            <a:r>
              <a:rPr lang="en-US" sz="2600" dirty="0" err="1" smtClean="0">
                <a:solidFill>
                  <a:srgbClr val="FF0000"/>
                </a:solidFill>
              </a:rPr>
              <a:t>Coriolis</a:t>
            </a:r>
            <a:r>
              <a:rPr lang="en-US" sz="2600" dirty="0" smtClean="0">
                <a:solidFill>
                  <a:srgbClr val="FF0000"/>
                </a:solidFill>
              </a:rPr>
              <a:t> Effect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008000"/>
                </a:solidFill>
              </a:rPr>
              <a:t>Jet Stream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660066"/>
                </a:solidFill>
              </a:rPr>
              <a:t>Gulf Stream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0000FF"/>
                </a:solidFill>
              </a:rPr>
              <a:t>Sea Breeze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Land Breeze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008000"/>
                </a:solidFill>
              </a:rPr>
              <a:t>Condensation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660066"/>
                </a:solidFill>
              </a:rPr>
              <a:t>Evaporation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0000FF"/>
                </a:solidFill>
              </a:rPr>
              <a:t>Precipitation</a:t>
            </a:r>
          </a:p>
          <a:p>
            <a:pPr marL="0" indent="0">
              <a:buFont typeface="Arial"/>
              <a:buNone/>
            </a:pPr>
            <a:endParaRPr lang="en-US" sz="2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31358" y="802715"/>
            <a:ext cx="2912642" cy="605528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u="sng" dirty="0" smtClean="0"/>
              <a:t>Picture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776882" y="2303845"/>
            <a:ext cx="2908951" cy="1754327"/>
          </a:xfrm>
          <a:prstGeom prst="rect">
            <a:avLst/>
          </a:prstGeom>
          <a:solidFill>
            <a:srgbClr val="FFFF00"/>
          </a:solidFill>
          <a:ln w="2857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There are 26 words total. Put 13 words on each page and space them equally! Do not draw pictures yet if you don’t understand the definition.</a:t>
            </a:r>
          </a:p>
        </p:txBody>
      </p:sp>
    </p:spTree>
    <p:extLst>
      <p:ext uri="{BB962C8B-B14F-4D97-AF65-F5344CB8AC3E}">
        <p14:creationId xmlns:p14="http://schemas.microsoft.com/office/powerpoint/2010/main" val="1552907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0258"/>
            <a:ext cx="8229600" cy="5671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2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4470" y="802714"/>
            <a:ext cx="3986888" cy="6055285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Definition</a:t>
            </a:r>
            <a:endParaRPr lang="en-US" u="sng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802714"/>
            <a:ext cx="2244470" cy="605528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u="sng" dirty="0" smtClean="0"/>
              <a:t>Word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660066"/>
                </a:solidFill>
              </a:rPr>
              <a:t>Humidity</a:t>
            </a:r>
          </a:p>
          <a:p>
            <a:pPr marL="0" indent="0">
              <a:buFont typeface="Arial"/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Relative Humidity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008000"/>
                </a:solidFill>
              </a:rPr>
              <a:t>Saturation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Dew Point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660066"/>
                </a:solidFill>
              </a:rPr>
              <a:t>Freezing Rain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0000FF"/>
                </a:solidFill>
              </a:rPr>
              <a:t>Sleet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008000"/>
                </a:solidFill>
              </a:rPr>
              <a:t>Hail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Acid Rain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660066"/>
                </a:solidFill>
              </a:rPr>
              <a:t>Fog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0000FF"/>
                </a:solidFill>
              </a:rPr>
              <a:t>Cumulus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008000"/>
                </a:solidFill>
              </a:rPr>
              <a:t>Cirrus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Stratus</a:t>
            </a:r>
          </a:p>
          <a:p>
            <a:pPr marL="0" indent="0">
              <a:buFont typeface="Arial"/>
              <a:buNone/>
            </a:pPr>
            <a:r>
              <a:rPr lang="en-US" sz="2600" dirty="0" smtClean="0">
                <a:solidFill>
                  <a:srgbClr val="660066"/>
                </a:solidFill>
              </a:rPr>
              <a:t>Cumulonimbus</a:t>
            </a:r>
          </a:p>
          <a:p>
            <a:pPr marL="0" indent="0">
              <a:buFont typeface="Arial"/>
              <a:buNone/>
            </a:pPr>
            <a:endParaRPr lang="en-US" sz="2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31358" y="802715"/>
            <a:ext cx="2912642" cy="605528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u="sng" dirty="0" smtClean="0"/>
              <a:t>Picture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676350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78</Words>
  <Application>Microsoft Macintosh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Chapter 2 Vocabulary</vt:lpstr>
      <vt:lpstr>Chapter 2 Vocabulary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Vocabulary</dc:title>
  <dc:creator>Stephanie Coggins</dc:creator>
  <cp:lastModifiedBy>Stephanie Coggins</cp:lastModifiedBy>
  <cp:revision>2</cp:revision>
  <dcterms:created xsi:type="dcterms:W3CDTF">2014-11-25T03:47:03Z</dcterms:created>
  <dcterms:modified xsi:type="dcterms:W3CDTF">2014-11-25T04:01:48Z</dcterms:modified>
</cp:coreProperties>
</file>