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1" r:id="rId3"/>
    <p:sldId id="257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55073-0C1D-43B3-A46B-2A4E39A3A137}" type="datetimeFigureOut">
              <a:rPr lang="en-US" smtClean="0"/>
              <a:t>12/17/2014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626C7-9421-4B3A-ADED-7BBBAD4B19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55073-0C1D-43B3-A46B-2A4E39A3A137}" type="datetimeFigureOut">
              <a:rPr lang="en-US" smtClean="0"/>
              <a:t>12/17/2014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626C7-9421-4B3A-ADED-7BBBAD4B19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55073-0C1D-43B3-A46B-2A4E39A3A137}" type="datetimeFigureOut">
              <a:rPr lang="en-US" smtClean="0"/>
              <a:t>12/17/2014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626C7-9421-4B3A-ADED-7BBBAD4B19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55073-0C1D-43B3-A46B-2A4E39A3A137}" type="datetimeFigureOut">
              <a:rPr lang="en-US" smtClean="0"/>
              <a:t>12/17/2014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626C7-9421-4B3A-ADED-7BBBAD4B19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55073-0C1D-43B3-A46B-2A4E39A3A137}" type="datetimeFigureOut">
              <a:rPr lang="en-US" smtClean="0"/>
              <a:t>12/17/2014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626C7-9421-4B3A-ADED-7BBBAD4B19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55073-0C1D-43B3-A46B-2A4E39A3A137}" type="datetimeFigureOut">
              <a:rPr lang="en-US" smtClean="0"/>
              <a:t>12/17/2014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626C7-9421-4B3A-ADED-7BBBAD4B19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55073-0C1D-43B3-A46B-2A4E39A3A137}" type="datetimeFigureOut">
              <a:rPr lang="en-US" smtClean="0"/>
              <a:t>12/17/2014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626C7-9421-4B3A-ADED-7BBBAD4B19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55073-0C1D-43B3-A46B-2A4E39A3A137}" type="datetimeFigureOut">
              <a:rPr lang="en-US" smtClean="0"/>
              <a:t>12/17/2014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626C7-9421-4B3A-ADED-7BBBAD4B19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55073-0C1D-43B3-A46B-2A4E39A3A137}" type="datetimeFigureOut">
              <a:rPr lang="en-US" smtClean="0"/>
              <a:t>12/17/2014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626C7-9421-4B3A-ADED-7BBBAD4B19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55073-0C1D-43B3-A46B-2A4E39A3A137}" type="datetimeFigureOut">
              <a:rPr lang="en-US" smtClean="0"/>
              <a:t>12/17/2014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626C7-9421-4B3A-ADED-7BBBAD4B19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55073-0C1D-43B3-A46B-2A4E39A3A137}" type="datetimeFigureOut">
              <a:rPr lang="en-US" smtClean="0"/>
              <a:t>12/17/2014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626C7-9421-4B3A-ADED-7BBBAD4B19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155073-0C1D-43B3-A46B-2A4E39A3A137}" type="datetimeFigureOut">
              <a:rPr lang="en-US" smtClean="0"/>
              <a:t>12/17/2014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1626C7-9421-4B3A-ADED-7BBBAD4B19B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08038"/>
          </a:xfrm>
        </p:spPr>
        <p:txBody>
          <a:bodyPr/>
          <a:lstStyle/>
          <a:p>
            <a:r>
              <a:rPr lang="en-US" u="sng" dirty="0" smtClean="0"/>
              <a:t>Chapter 3 Visual Vocabulary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4525963"/>
          </a:xfrm>
        </p:spPr>
        <p:txBody>
          <a:bodyPr/>
          <a:lstStyle/>
          <a:p>
            <a:pPr>
              <a:buNone/>
            </a:pPr>
            <a:r>
              <a:rPr lang="en-US" u="sng" dirty="0" smtClean="0"/>
              <a:t>Term</a:t>
            </a:r>
            <a:r>
              <a:rPr lang="en-US" dirty="0" smtClean="0"/>
              <a:t>		       </a:t>
            </a:r>
            <a:r>
              <a:rPr lang="en-US" u="sng" dirty="0" smtClean="0"/>
              <a:t>Definition</a:t>
            </a:r>
            <a:r>
              <a:rPr lang="en-US" dirty="0" smtClean="0"/>
              <a:t>		         </a:t>
            </a:r>
            <a:r>
              <a:rPr lang="en-US" u="sng" dirty="0" smtClean="0"/>
              <a:t>Picture</a:t>
            </a:r>
            <a:endParaRPr lang="en-US" u="sng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2133600" y="914400"/>
            <a:ext cx="0" cy="5715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5791200" y="914400"/>
            <a:ext cx="0" cy="5715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-56423" y="1524001"/>
            <a:ext cx="2190023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dirty="0" smtClean="0"/>
              <a:t>Hurricane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Storm Surge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Eye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Eye Wall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Blizzard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Lake Effect Snowstorm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Ice Storm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Thunderstorm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Tornado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Flash Flood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Meteorologist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Isobar</a:t>
            </a:r>
          </a:p>
          <a:p>
            <a:endParaRPr lang="en-US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08038"/>
          </a:xfrm>
        </p:spPr>
        <p:txBody>
          <a:bodyPr/>
          <a:lstStyle/>
          <a:p>
            <a:r>
              <a:rPr lang="en-US" u="sng" dirty="0" smtClean="0"/>
              <a:t>Chapter 3 Visual Vocabulary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4525963"/>
          </a:xfrm>
        </p:spPr>
        <p:txBody>
          <a:bodyPr/>
          <a:lstStyle/>
          <a:p>
            <a:pPr>
              <a:buNone/>
            </a:pPr>
            <a:r>
              <a:rPr lang="en-US" u="sng" dirty="0" smtClean="0"/>
              <a:t>Term</a:t>
            </a:r>
            <a:r>
              <a:rPr lang="en-US" dirty="0" smtClean="0"/>
              <a:t>		       </a:t>
            </a:r>
            <a:r>
              <a:rPr lang="en-US" u="sng" dirty="0" smtClean="0"/>
              <a:t>Definition</a:t>
            </a:r>
            <a:r>
              <a:rPr lang="en-US" dirty="0" smtClean="0"/>
              <a:t>		         </a:t>
            </a:r>
            <a:r>
              <a:rPr lang="en-US" u="sng" dirty="0" smtClean="0"/>
              <a:t>Picture</a:t>
            </a:r>
            <a:endParaRPr lang="en-US" u="sng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2133600" y="914400"/>
            <a:ext cx="0" cy="5715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5791200" y="914400"/>
            <a:ext cx="0" cy="5715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-56423" y="1524000"/>
            <a:ext cx="2190023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200" dirty="0" smtClean="0"/>
              <a:t>Air Mass</a:t>
            </a:r>
          </a:p>
          <a:p>
            <a:pPr>
              <a:buFont typeface="Arial" pitchFamily="34" charset="0"/>
              <a:buChar char="•"/>
            </a:pPr>
            <a:r>
              <a:rPr lang="en-US" sz="2200" dirty="0" smtClean="0"/>
              <a:t>Continental</a:t>
            </a:r>
          </a:p>
          <a:p>
            <a:pPr>
              <a:buFont typeface="Arial" pitchFamily="34" charset="0"/>
              <a:buChar char="•"/>
            </a:pPr>
            <a:r>
              <a:rPr lang="en-US" sz="2200" dirty="0" smtClean="0"/>
              <a:t>Maritime</a:t>
            </a:r>
          </a:p>
          <a:p>
            <a:pPr>
              <a:buFont typeface="Arial" pitchFamily="34" charset="0"/>
              <a:buChar char="•"/>
            </a:pPr>
            <a:r>
              <a:rPr lang="en-US" sz="2200" dirty="0" smtClean="0"/>
              <a:t>Polar</a:t>
            </a:r>
          </a:p>
          <a:p>
            <a:pPr>
              <a:buFont typeface="Arial" pitchFamily="34" charset="0"/>
              <a:buChar char="•"/>
            </a:pPr>
            <a:r>
              <a:rPr lang="en-US" sz="2200" dirty="0" smtClean="0"/>
              <a:t>Tropical</a:t>
            </a:r>
          </a:p>
          <a:p>
            <a:pPr>
              <a:buFont typeface="Arial" pitchFamily="34" charset="0"/>
              <a:buChar char="•"/>
            </a:pPr>
            <a:r>
              <a:rPr lang="en-US" sz="2200" dirty="0" smtClean="0"/>
              <a:t>Front</a:t>
            </a:r>
          </a:p>
          <a:p>
            <a:pPr>
              <a:buFont typeface="Arial" pitchFamily="34" charset="0"/>
              <a:buChar char="•"/>
            </a:pPr>
            <a:r>
              <a:rPr lang="en-US" sz="2200" dirty="0" smtClean="0"/>
              <a:t>Cold Front</a:t>
            </a:r>
          </a:p>
          <a:p>
            <a:pPr>
              <a:buFont typeface="Arial" pitchFamily="34" charset="0"/>
              <a:buChar char="•"/>
            </a:pPr>
            <a:r>
              <a:rPr lang="en-US" sz="2200" dirty="0" smtClean="0"/>
              <a:t>Warm Front</a:t>
            </a:r>
          </a:p>
          <a:p>
            <a:pPr>
              <a:buFont typeface="Arial" pitchFamily="34" charset="0"/>
              <a:buChar char="•"/>
            </a:pPr>
            <a:r>
              <a:rPr lang="en-US" sz="2200" dirty="0" smtClean="0"/>
              <a:t>Stationary Front</a:t>
            </a:r>
          </a:p>
          <a:p>
            <a:pPr>
              <a:buFont typeface="Arial" pitchFamily="34" charset="0"/>
              <a:buChar char="•"/>
            </a:pPr>
            <a:r>
              <a:rPr lang="en-US" sz="2200" dirty="0" smtClean="0"/>
              <a:t>High Pressure   System</a:t>
            </a:r>
          </a:p>
          <a:p>
            <a:pPr>
              <a:buFont typeface="Arial" pitchFamily="34" charset="0"/>
              <a:buChar char="•"/>
            </a:pPr>
            <a:r>
              <a:rPr lang="en-US" sz="2200" dirty="0" smtClean="0"/>
              <a:t>Low Pressure System</a:t>
            </a:r>
          </a:p>
          <a:p>
            <a:pPr>
              <a:buFont typeface="Arial" pitchFamily="34" charset="0"/>
              <a:buChar char="•"/>
            </a:pPr>
            <a:r>
              <a:rPr lang="en-US" sz="2200" dirty="0" smtClean="0"/>
              <a:t>Tropical Storm</a:t>
            </a:r>
          </a:p>
          <a:p>
            <a:endParaRPr lang="en-US" sz="2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55000" lnSpcReduction="20000"/>
          </a:bodyPr>
          <a:lstStyle/>
          <a:p>
            <a:r>
              <a:rPr lang="en-US" sz="3600" u="sng" dirty="0"/>
              <a:t>Air Mass: </a:t>
            </a:r>
            <a:r>
              <a:rPr lang="en-US" sz="3600" dirty="0"/>
              <a:t>Large volume of air in which temperature and humidity are nearly the same in different locations at the same altitude.</a:t>
            </a:r>
          </a:p>
          <a:p>
            <a:r>
              <a:rPr lang="en-US" sz="3600" u="sng" dirty="0"/>
              <a:t>Continental: </a:t>
            </a:r>
            <a:r>
              <a:rPr lang="en-US" sz="3600" dirty="0"/>
              <a:t>Air masses that form over land. Air becomes dry as it loses moisture to the dry land below.</a:t>
            </a:r>
          </a:p>
          <a:p>
            <a:r>
              <a:rPr lang="en-US" sz="3600" u="sng" dirty="0"/>
              <a:t>Maritime:</a:t>
            </a:r>
            <a:r>
              <a:rPr lang="en-US" sz="3600" dirty="0"/>
              <a:t> Air masses that form over water. Air becomes moist as it gains water vapor from the water below it.</a:t>
            </a:r>
          </a:p>
          <a:p>
            <a:r>
              <a:rPr lang="en-US" sz="3600" u="sng" dirty="0"/>
              <a:t>Polar</a:t>
            </a:r>
            <a:r>
              <a:rPr lang="en-US" sz="3600" dirty="0"/>
              <a:t>: Air masses that form far from the equator. Air becomes cool as it loses energy to the cold land or water.</a:t>
            </a:r>
          </a:p>
          <a:p>
            <a:r>
              <a:rPr lang="en-US" sz="3600" u="sng" dirty="0"/>
              <a:t>Tropical:</a:t>
            </a:r>
            <a:r>
              <a:rPr lang="en-US" sz="3600" dirty="0"/>
              <a:t> Air masses that form near the equator. Air becomes warm as it gains energy from the warm land or water.</a:t>
            </a:r>
          </a:p>
          <a:p>
            <a:r>
              <a:rPr lang="en-US" sz="3600" u="sng" dirty="0"/>
              <a:t>Front:</a:t>
            </a:r>
            <a:r>
              <a:rPr lang="en-US" sz="3600" dirty="0"/>
              <a:t> Boundary between air masses.</a:t>
            </a:r>
          </a:p>
          <a:p>
            <a:r>
              <a:rPr lang="en-US" sz="3600" u="sng" dirty="0"/>
              <a:t>Cold Front:</a:t>
            </a:r>
            <a:r>
              <a:rPr lang="en-US" sz="3600" dirty="0"/>
              <a:t> Forms when a cold air mass pushes a warm air mass and forces the warm air to rise. As the warm air rises, its moisture condenses and tall clouds form,</a:t>
            </a:r>
          </a:p>
          <a:p>
            <a:r>
              <a:rPr lang="en-US" sz="3600" u="sng" dirty="0"/>
              <a:t>Warm Front:</a:t>
            </a:r>
            <a:r>
              <a:rPr lang="en-US" sz="3600" dirty="0"/>
              <a:t> Forms when a warm air mass pushes a cold air mass. The warm air rises slowly over the cold air and its moisture condenses into flat clouds.</a:t>
            </a:r>
          </a:p>
          <a:p>
            <a:r>
              <a:rPr lang="en-US" sz="3600" u="sng" dirty="0"/>
              <a:t>Stationary Front:</a:t>
            </a:r>
            <a:r>
              <a:rPr lang="en-US" sz="3600" dirty="0"/>
              <a:t> Occurs when two air masses push against each other without moving. Becomes a warm or cold front when one air mass advances.</a:t>
            </a:r>
          </a:p>
          <a:p>
            <a:r>
              <a:rPr lang="en-US" sz="3600" u="sng" dirty="0"/>
              <a:t>High-Pressure System:</a:t>
            </a:r>
            <a:r>
              <a:rPr lang="en-US" sz="3600" dirty="0"/>
              <a:t> Formed when air moves all the way around a high-pressure center. Brings clear skies and calm air.</a:t>
            </a:r>
          </a:p>
          <a:p>
            <a:r>
              <a:rPr lang="en-US" sz="3600" u="sng" dirty="0"/>
              <a:t>Low-Pressure System:</a:t>
            </a:r>
            <a:r>
              <a:rPr lang="en-US" sz="3600" dirty="0"/>
              <a:t> Large and often stormy weather system that occurs when air moves around and into a low-pressure center, then moves up to higher altitudes.</a:t>
            </a:r>
          </a:p>
          <a:p>
            <a:r>
              <a:rPr lang="en-US" sz="3600" u="sng" dirty="0"/>
              <a:t>Tropical Storm:</a:t>
            </a:r>
            <a:r>
              <a:rPr lang="en-US" sz="3600" dirty="0"/>
              <a:t> Low-pressure system that starts near the equator and has winds that low at 40 mph.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151180"/>
            <a:ext cx="9144000" cy="65556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n-US" sz="20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Hurricane: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Tropical low-pressure system with winds blowing at speeds of 74 mph or more.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n-US" sz="20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Storm Surge: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A rapid rise is water level in a coastal area that occurs when a hurricane pushes a huge mass of ocean water, often leading to flooding and widespread destruction.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n-US" sz="20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Eye: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Clear weather area in the center of a hurricane.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n-US" sz="20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Eye Wall: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Tall ring of cumulonimbus clouds that forms around the eye of the hurricane producing heavy rains and tremendous winds.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n-US" sz="20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Blizzard: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A blinding snowstorm with winds of at least 35 mph, usually with temperatures belong 20</a:t>
            </a:r>
            <a:r>
              <a:rPr kumimoji="0" lang="en-US" sz="20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0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F.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n-US" sz="20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Lake Effect Snowstorm: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Heavy snow fall in areas east and south of the Great Lakes.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n-US" sz="20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Ice Storm: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When rain falls onto freezing-cold ground. The freezing rain covers everything with heavy, smooth ice.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n-US" sz="20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Thunderstorm: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Storm with lightning and thunder.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n-US" sz="20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Tornado: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Violently rotating column of air stretching from a cloud to the ground.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n-US" sz="20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Flash Flood: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A lot of rain in one place where the ground cannot absorb fast enough.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n-US" sz="20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Meteorologist: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A scientist who studies weather.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n-US" sz="20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Isobar: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A line that connects places that have the same air pressure.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543</Words>
  <Application>Microsoft Office PowerPoint</Application>
  <PresentationFormat>On-screen Show (4:3)</PresentationFormat>
  <Paragraphs>52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Chapter 3 Visual Vocabulary</vt:lpstr>
      <vt:lpstr>Chapter 3 Visual Vocabulary</vt:lpstr>
      <vt:lpstr>Slide 3</vt:lpstr>
      <vt:lpstr>Slide 4</vt:lpstr>
    </vt:vector>
  </TitlesOfParts>
  <Company>Charlotte Mecklenburg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3 Visual Vocabulary</dc:title>
  <dc:creator>stephaniem.coggins</dc:creator>
  <cp:lastModifiedBy>stephaniem.coggins</cp:lastModifiedBy>
  <cp:revision>1</cp:revision>
  <dcterms:created xsi:type="dcterms:W3CDTF">2014-12-17T18:29:45Z</dcterms:created>
  <dcterms:modified xsi:type="dcterms:W3CDTF">2014-12-17T18:37:24Z</dcterms:modified>
</cp:coreProperties>
</file>