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handoutMasterIdLst>
    <p:handoutMasterId r:id="rId11"/>
  </p:handoutMasterIdLst>
  <p:sldIdLst>
    <p:sldId id="278" r:id="rId2"/>
    <p:sldId id="256" r:id="rId3"/>
    <p:sldId id="277" r:id="rId4"/>
    <p:sldId id="259" r:id="rId5"/>
    <p:sldId id="276" r:id="rId6"/>
    <p:sldId id="260" r:id="rId7"/>
    <p:sldId id="261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05B8D-12FF-408E-8B93-993AFD0209C2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6DC5-EF3F-4040-89DF-FF60B6D88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February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le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cellularlifeandgenetics/dn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076"/>
          </a:xfrm>
        </p:spPr>
        <p:txBody>
          <a:bodyPr/>
          <a:lstStyle/>
          <a:p>
            <a:r>
              <a:rPr lang="en-US" dirty="0" smtClean="0"/>
              <a:t>Warm-up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6128"/>
            <a:ext cx="9144000" cy="551589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BEHAVIOR SHEET ON DESK</a:t>
            </a:r>
          </a:p>
          <a:p>
            <a:r>
              <a:rPr lang="en-US" sz="3600" dirty="0" smtClean="0"/>
              <a:t>Set up page 32 with page, date, and title: DNA/ CHROMOSOMES GUIDED NOTES</a:t>
            </a:r>
          </a:p>
          <a:p>
            <a:r>
              <a:rPr lang="en-US" sz="3600" dirty="0" smtClean="0"/>
              <a:t>Attach your guided notes worksheet to this page</a:t>
            </a:r>
          </a:p>
          <a:p>
            <a:r>
              <a:rPr lang="en-US" sz="3600" dirty="0" smtClean="0"/>
              <a:t>Get your Chrome Book, log in, and go to </a:t>
            </a:r>
            <a:r>
              <a:rPr lang="en-US" sz="3600" dirty="0" smtClean="0">
                <a:hlinkClick r:id="rId2"/>
              </a:rPr>
              <a:t>www.padlet.com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2242449"/>
            <a:ext cx="6498158" cy="1724867"/>
          </a:xfrm>
        </p:spPr>
        <p:txBody>
          <a:bodyPr/>
          <a:lstStyle/>
          <a:p>
            <a:r>
              <a:rPr lang="en-US" sz="7000" dirty="0" smtClean="0"/>
              <a:t>DNA and Chromosomes</a:t>
            </a:r>
            <a:endParaRPr lang="en-US" sz="7000" dirty="0"/>
          </a:p>
        </p:txBody>
      </p:sp>
    </p:spTree>
    <p:extLst>
      <p:ext uri="{BB962C8B-B14F-4D97-AF65-F5344CB8AC3E}">
        <p14:creationId xmlns="" xmlns:p14="http://schemas.microsoft.com/office/powerpoint/2010/main" val="4271187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565"/>
            <a:ext cx="9144000" cy="1336956"/>
          </a:xfrm>
        </p:spPr>
        <p:txBody>
          <a:bodyPr/>
          <a:lstStyle/>
          <a:p>
            <a:r>
              <a:rPr lang="en-US" dirty="0" smtClean="0"/>
              <a:t>What do you know about DNA? Chromosomes? Genetics?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9307" y="6488668"/>
            <a:ext cx="642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http://www.brainpop.com/science/cellularlifeandgenetics/dna/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41"/>
            <a:ext cx="8042276" cy="958455"/>
          </a:xfrm>
        </p:spPr>
        <p:txBody>
          <a:bodyPr/>
          <a:lstStyle/>
          <a:p>
            <a:r>
              <a:rPr lang="en-US" sz="5500" dirty="0" smtClean="0"/>
              <a:t>DNA</a:t>
            </a:r>
            <a:endParaRPr lang="en-US" sz="55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" y="1004532"/>
            <a:ext cx="6192982" cy="5936598"/>
          </a:xfrm>
        </p:spPr>
        <p:txBody>
          <a:bodyPr>
            <a:noAutofit/>
          </a:bodyPr>
          <a:lstStyle/>
          <a:p>
            <a:r>
              <a:rPr lang="en-US" sz="2300" dirty="0"/>
              <a:t>The genetic material in cells is </a:t>
            </a:r>
            <a:r>
              <a:rPr lang="en-US" sz="2300" dirty="0" smtClean="0"/>
              <a:t>called DNA (or deoxyribonucleic acid).</a:t>
            </a:r>
          </a:p>
          <a:p>
            <a:r>
              <a:rPr lang="en-US" sz="2300" dirty="0" smtClean="0"/>
              <a:t>DNA </a:t>
            </a:r>
            <a:r>
              <a:rPr lang="en-US" sz="2300" dirty="0"/>
              <a:t>is in the nucleus of a </a:t>
            </a:r>
            <a:r>
              <a:rPr lang="en-US" sz="2300" dirty="0" smtClean="0"/>
              <a:t>eukaryotic cell </a:t>
            </a:r>
            <a:r>
              <a:rPr lang="en-US" sz="2300" dirty="0"/>
              <a:t>and it is a chemical that contains information growth and </a:t>
            </a:r>
            <a:r>
              <a:rPr lang="en-US" sz="2300" dirty="0" smtClean="0"/>
              <a:t>functions- it’s like the brain of the cell telling it what to do.</a:t>
            </a:r>
            <a:endParaRPr lang="en-US" sz="2300" dirty="0"/>
          </a:p>
          <a:p>
            <a:r>
              <a:rPr lang="en-US" sz="2300" dirty="0" smtClean="0"/>
              <a:t>DNA </a:t>
            </a:r>
            <a:r>
              <a:rPr lang="en-US" sz="2300" dirty="0"/>
              <a:t>is made of two strands and forms a twisted ladder </a:t>
            </a:r>
            <a:r>
              <a:rPr lang="en-US" sz="2300" dirty="0" smtClean="0"/>
              <a:t>or “double helix”.</a:t>
            </a:r>
          </a:p>
          <a:p>
            <a:r>
              <a:rPr lang="en-US" sz="2300" dirty="0" smtClean="0"/>
              <a:t>DNA </a:t>
            </a:r>
            <a:r>
              <a:rPr lang="en-US" sz="2300" dirty="0"/>
              <a:t>is wrapped around </a:t>
            </a:r>
            <a:r>
              <a:rPr lang="en-US" sz="2300" dirty="0" smtClean="0"/>
              <a:t>protein (like </a:t>
            </a:r>
            <a:r>
              <a:rPr lang="en-US" sz="2300" dirty="0"/>
              <a:t>thread around a spool) and compacted into structures </a:t>
            </a:r>
            <a:r>
              <a:rPr lang="en-US" sz="2300" dirty="0" smtClean="0"/>
              <a:t>called chromosomes.</a:t>
            </a:r>
          </a:p>
          <a:p>
            <a:r>
              <a:rPr lang="en-US" sz="2300" dirty="0" smtClean="0"/>
              <a:t>Human DNA would be 2 meters long if it wasn’t wrapped up inside the chromosome!</a:t>
            </a:r>
          </a:p>
          <a:p>
            <a:pPr lvl="1">
              <a:buNone/>
            </a:pPr>
            <a:endParaRPr lang="en-US" sz="2300" dirty="0"/>
          </a:p>
          <a:p>
            <a:endParaRPr lang="en-US" sz="2300" dirty="0"/>
          </a:p>
          <a:p>
            <a:endParaRPr lang="en-US" sz="2300" dirty="0"/>
          </a:p>
        </p:txBody>
      </p:sp>
      <p:pic>
        <p:nvPicPr>
          <p:cNvPr id="18434" name="Picture 2" descr="http://www.sciencenewsforkids.org/wp-content/uploads/2012/05/iStock_000018677755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83" y="1659228"/>
            <a:ext cx="2880302" cy="3176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468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Chromosomes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44532"/>
            <a:ext cx="5307604" cy="5219504"/>
          </a:xfrm>
        </p:spPr>
        <p:txBody>
          <a:bodyPr/>
          <a:lstStyle/>
          <a:p>
            <a:r>
              <a:rPr lang="en-US" dirty="0" smtClean="0"/>
              <a:t>Humans have 46 chromosomes, or 23 pair. The 23</a:t>
            </a:r>
            <a:r>
              <a:rPr lang="en-US" baseline="30000" dirty="0" smtClean="0"/>
              <a:t>rd</a:t>
            </a:r>
            <a:r>
              <a:rPr lang="en-US" dirty="0" smtClean="0"/>
              <a:t> pair is what determines your gender.</a:t>
            </a:r>
          </a:p>
          <a:p>
            <a:r>
              <a:rPr lang="en-US" dirty="0" smtClean="0"/>
              <a:t>Other species have different numbers of chromosomes. For example, a dog has 78 (39 pair) and corn has 20 (10 pair).</a:t>
            </a:r>
          </a:p>
          <a:p>
            <a:r>
              <a:rPr lang="en-US" dirty="0" smtClean="0"/>
              <a:t>During cell division, chromosomes consist of 2 </a:t>
            </a:r>
            <a:r>
              <a:rPr lang="en-US" dirty="0" err="1" smtClean="0"/>
              <a:t>chromatids</a:t>
            </a:r>
            <a:r>
              <a:rPr lang="en-US" dirty="0" smtClean="0"/>
              <a:t> that are joined together by a </a:t>
            </a:r>
            <a:r>
              <a:rPr lang="en-US" dirty="0" err="1" smtClean="0"/>
              <a:t>centromere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7605" y="1662544"/>
            <a:ext cx="3588745" cy="4482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141"/>
            <a:ext cx="9144000" cy="1336956"/>
          </a:xfrm>
        </p:spPr>
        <p:txBody>
          <a:bodyPr/>
          <a:lstStyle/>
          <a:p>
            <a:r>
              <a:rPr lang="en-US" sz="5000" dirty="0" smtClean="0"/>
              <a:t>Why is cell division important anyway??</a:t>
            </a:r>
            <a:endParaRPr lang="en-US" sz="5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61309"/>
            <a:ext cx="9144000" cy="5167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very different than other species. </a:t>
            </a:r>
          </a:p>
          <a:p>
            <a:pPr marL="8064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 we do have in common with them is that almost all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multicellular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organisms are made of trillions of cells. 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 division is essential for growth, development, and repair.</a:t>
            </a:r>
          </a:p>
        </p:txBody>
      </p:sp>
    </p:spTree>
    <p:extLst>
      <p:ext uri="{BB962C8B-B14F-4D97-AF65-F5344CB8AC3E}">
        <p14:creationId xmlns="" xmlns:p14="http://schemas.microsoft.com/office/powerpoint/2010/main" val="3277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38799"/>
            <a:ext cx="8042276" cy="1336956"/>
          </a:xfrm>
        </p:spPr>
        <p:txBody>
          <a:bodyPr/>
          <a:lstStyle/>
          <a:p>
            <a:r>
              <a:rPr lang="en-US" sz="6000" dirty="0" smtClean="0"/>
              <a:t>Growth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098158"/>
            <a:ext cx="9144000" cy="575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general, a larger organism doesn’t have larger cells than a smaller organism, it just has MORE.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 cells grow in size but there are limits to how large they can grow.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Cells need a high ratio of surface area to volume in order to function.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cell grows, that ratio decreases.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cell divides into two smaller cells, the ratio of surface area to volume for each cell increases again.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cell grows, more processes are needed for it to function, so its demand for instructions from DNA increases, but the amount of DNA stays the same.</a:t>
            </a:r>
          </a:p>
        </p:txBody>
      </p:sp>
    </p:spTree>
    <p:extLst>
      <p:ext uri="{BB962C8B-B14F-4D97-AF65-F5344CB8AC3E}">
        <p14:creationId xmlns="" xmlns:p14="http://schemas.microsoft.com/office/powerpoint/2010/main" val="8436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24695"/>
            <a:ext cx="8042276" cy="1336956"/>
          </a:xfrm>
        </p:spPr>
        <p:txBody>
          <a:bodyPr/>
          <a:lstStyle/>
          <a:p>
            <a:r>
              <a:rPr lang="en-US" sz="6000" dirty="0" smtClean="0"/>
              <a:t>Development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36956"/>
            <a:ext cx="9144000" cy="5521044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Although multicellular organisms begin as single cells, they grow into larger organisms through cell division, but cell division isn’t the only reason organisms develop.</a:t>
            </a:r>
          </a:p>
          <a:p>
            <a:r>
              <a:rPr lang="en-US" sz="3000" dirty="0" smtClean="0"/>
              <a:t>During development, cells become specialized to perform particular functions.</a:t>
            </a:r>
            <a:endParaRPr lang="en-US" sz="3000" dirty="0"/>
          </a:p>
          <a:p>
            <a:pPr lvl="1"/>
            <a:r>
              <a:rPr lang="en-US" sz="3000" dirty="0" smtClean="0"/>
              <a:t>They may take on different shapes or structures, become layered (skin cells), or become long and thin (nerve cells).</a:t>
            </a:r>
          </a:p>
          <a:p>
            <a:pPr lvl="1"/>
            <a:r>
              <a:rPr lang="en-US" sz="3000" dirty="0" smtClean="0"/>
              <a:t>These cells still have the same DNA as the other cells, they are just specialized.</a:t>
            </a:r>
          </a:p>
        </p:txBody>
      </p:sp>
    </p:spTree>
    <p:extLst>
      <p:ext uri="{BB962C8B-B14F-4D97-AF65-F5344CB8AC3E}">
        <p14:creationId xmlns="" xmlns:p14="http://schemas.microsoft.com/office/powerpoint/2010/main" val="26290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62" y="-55420"/>
            <a:ext cx="8042276" cy="1336956"/>
          </a:xfrm>
        </p:spPr>
        <p:txBody>
          <a:bodyPr/>
          <a:lstStyle/>
          <a:p>
            <a:r>
              <a:rPr lang="en-US" sz="6000" dirty="0" smtClean="0"/>
              <a:t>Repair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1536"/>
            <a:ext cx="9144000" cy="55764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Think about when you cut yourself or broke one of your bones. Over time your body healed itself, right?</a:t>
            </a:r>
          </a:p>
          <a:p>
            <a:r>
              <a:rPr lang="en-US" sz="2800" dirty="0" smtClean="0"/>
              <a:t>The body repairs injuries through cell division.</a:t>
            </a:r>
          </a:p>
          <a:p>
            <a:r>
              <a:rPr lang="en-US" sz="2800" dirty="0" smtClean="0"/>
              <a:t>As cells age and die, they have to be replaced.</a:t>
            </a:r>
          </a:p>
          <a:p>
            <a:r>
              <a:rPr lang="en-US" sz="2800" dirty="0" smtClean="0"/>
              <a:t>The human body is made of 200 different types of cells, which are replaced at different rates.	</a:t>
            </a:r>
          </a:p>
          <a:p>
            <a:pPr lvl="1"/>
            <a:r>
              <a:rPr lang="en-US" sz="2800" dirty="0" smtClean="0"/>
              <a:t>Every minute your skin loses about 40,000 cells and they are replaced with new ones. </a:t>
            </a:r>
          </a:p>
          <a:p>
            <a:pPr lvl="1"/>
            <a:r>
              <a:rPr lang="en-US" sz="2800" dirty="0" smtClean="0"/>
              <a:t>Your brain cells last a very long time and don’t divide often.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7581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761</TotalTime>
  <Words>528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Warm-up 2/25</vt:lpstr>
      <vt:lpstr>DNA and Chromosomes</vt:lpstr>
      <vt:lpstr>What do you know about DNA? Chromosomes? Genetics?</vt:lpstr>
      <vt:lpstr>DNA</vt:lpstr>
      <vt:lpstr>Chromosomes</vt:lpstr>
      <vt:lpstr>Why is cell division important anyway??</vt:lpstr>
      <vt:lpstr>Growth</vt:lpstr>
      <vt:lpstr>Development</vt:lpstr>
      <vt:lpstr>Repair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Stephanie Coggins</dc:creator>
  <cp:lastModifiedBy>stephaniem.coggins</cp:lastModifiedBy>
  <cp:revision>46</cp:revision>
  <dcterms:created xsi:type="dcterms:W3CDTF">2012-01-04T02:11:45Z</dcterms:created>
  <dcterms:modified xsi:type="dcterms:W3CDTF">2015-02-24T19:16:45Z</dcterms:modified>
</cp:coreProperties>
</file>