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Nitrogen</c:v>
                </c:pt>
                <c:pt idx="1">
                  <c:v>Oxygen</c:v>
                </c:pt>
                <c:pt idx="2">
                  <c:v>CO2, Argon, etc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0.78</c:v>
                </c:pt>
                <c:pt idx="1">
                  <c:v>0.21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9940E5-B553-4AE2-92DC-D73CA0CFA9AC}" type="datetimeFigureOut">
              <a:rPr lang="en-US" smtClean="0"/>
              <a:pPr/>
              <a:t>11/3/14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7F81A3-2478-4A34-A7EA-EAC197F32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Atmosphere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47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2" name="Picture 6" descr="Nitrogen 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" y="838200"/>
            <a:ext cx="4338637" cy="3718832"/>
          </a:xfrm>
          <a:prstGeom prst="rect">
            <a:avLst/>
          </a:prstGeom>
          <a:noFill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and Carbon Cycles</a:t>
            </a:r>
            <a:endParaRPr lang="en-US" dirty="0"/>
          </a:p>
        </p:txBody>
      </p:sp>
      <p:pic>
        <p:nvPicPr>
          <p:cNvPr id="24584" name="Picture 8" descr="http://www.realtrees4kids.org/images/6-8images/carboncyc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399" y="899432"/>
            <a:ext cx="4267199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Different forms of water cycle between the Earth’s surface and its atmosphere.</a:t>
            </a:r>
          </a:p>
          <a:p>
            <a:pPr lvl="1"/>
            <a:r>
              <a:rPr lang="en-US" sz="2600" dirty="0" smtClean="0"/>
              <a:t>Evaporation- liquid water from lakes and oceans changes into gas and enters the atmosphere.</a:t>
            </a:r>
          </a:p>
          <a:p>
            <a:pPr lvl="1"/>
            <a:r>
              <a:rPr lang="en-US" sz="2600" dirty="0" smtClean="0"/>
              <a:t>Transpiration- plants release water vapor from their leaves.</a:t>
            </a:r>
          </a:p>
          <a:p>
            <a:pPr lvl="1"/>
            <a:r>
              <a:rPr lang="en-US" sz="2600" dirty="0" smtClean="0"/>
              <a:t>Precipitation- liquid water falls from the atmosphere in the form of rain, snow, sleet, or hail.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Water Cycle</a:t>
            </a:r>
            <a:endParaRPr lang="en-US" dirty="0"/>
          </a:p>
        </p:txBody>
      </p:sp>
      <p:pic>
        <p:nvPicPr>
          <p:cNvPr id="1026" name="Picture 2" descr="A water cycle diagra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"/>
            <a:ext cx="6324600" cy="503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5750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atmosphere is the whole layer of air that surrounds the Earth.</a:t>
            </a:r>
          </a:p>
          <a:p>
            <a:pPr lvl="1"/>
            <a:r>
              <a:rPr lang="en-US" sz="2600" dirty="0" smtClean="0"/>
              <a:t>Supports and protects life</a:t>
            </a:r>
          </a:p>
          <a:p>
            <a:pPr lvl="1"/>
            <a:r>
              <a:rPr lang="en-US" sz="2600" dirty="0" smtClean="0"/>
              <a:t>Gases keep the Earth warm and transport energy to different parts of the planet</a:t>
            </a:r>
          </a:p>
          <a:p>
            <a:pPr lvl="1"/>
            <a:r>
              <a:rPr lang="en-US" sz="2600" dirty="0" smtClean="0"/>
              <a:t>VERY thin layer but we can’t live without it!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Altitude is the distance above sea level</a:t>
            </a:r>
          </a:p>
          <a:p>
            <a:r>
              <a:rPr lang="en-US" sz="2600" dirty="0" smtClean="0"/>
              <a:t>The thickness or thinness of air is measured by its density.</a:t>
            </a:r>
          </a:p>
          <a:p>
            <a:pPr lvl="1"/>
            <a:r>
              <a:rPr lang="en-US" sz="2600" dirty="0" smtClean="0"/>
              <a:t>Density is the amount of mass in a given volume of a substance</a:t>
            </a:r>
          </a:p>
          <a:p>
            <a:pPr lvl="1"/>
            <a:r>
              <a:rPr lang="en-US" sz="2600" dirty="0" smtClean="0"/>
              <a:t>Ex: A bowling ball has a higher density than a soccer ball even though they are the same size!</a:t>
            </a:r>
          </a:p>
          <a:p>
            <a:pPr lvl="1"/>
            <a:r>
              <a:rPr lang="en-US" sz="2600" dirty="0" smtClean="0"/>
              <a:t>Density decreases in our atmosphere as we travel upward. (It contains less mass!)</a:t>
            </a:r>
          </a:p>
          <a:p>
            <a:pPr lvl="2"/>
            <a:r>
              <a:rPr lang="en-US" dirty="0" smtClean="0"/>
              <a:t>So as altitude increases</a:t>
            </a:r>
            <a:r>
              <a:rPr lang="en-US" smtClean="0"/>
              <a:t>, density DECREASES!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Most of the materials in our atmosphere are gases.</a:t>
            </a:r>
          </a:p>
          <a:p>
            <a:r>
              <a:rPr lang="en-US" sz="2600" dirty="0" smtClean="0"/>
              <a:t>There are also tiny particles of dust, sea salt, and water droplets.</a:t>
            </a:r>
          </a:p>
          <a:p>
            <a:r>
              <a:rPr lang="en-US" sz="2600" dirty="0" smtClean="0"/>
              <a:t>The gases in our air:</a:t>
            </a:r>
          </a:p>
          <a:p>
            <a:pPr lvl="1"/>
            <a:r>
              <a:rPr lang="en-US" sz="2600" dirty="0" smtClean="0"/>
              <a:t>78% Nitrogen</a:t>
            </a:r>
          </a:p>
          <a:p>
            <a:pPr lvl="1"/>
            <a:r>
              <a:rPr lang="en-US" sz="2600" dirty="0" smtClean="0"/>
              <a:t>21% Oxygen</a:t>
            </a:r>
          </a:p>
          <a:p>
            <a:pPr lvl="1"/>
            <a:r>
              <a:rPr lang="en-US" sz="2600" dirty="0" smtClean="0"/>
              <a:t>1% Argon, Carbon Dioxide, and other gases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the Atmosphere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3000" y="304800"/>
          <a:ext cx="70866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Atmosphere Supports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gases in our air provide support that is vital to life!</a:t>
            </a:r>
          </a:p>
          <a:p>
            <a:pPr lvl="1"/>
            <a:r>
              <a:rPr lang="en-US" sz="2600" dirty="0" smtClean="0"/>
              <a:t>Nitrogen promotes plant growth and is an important chemical that makes up living things.</a:t>
            </a:r>
          </a:p>
          <a:p>
            <a:pPr lvl="1"/>
            <a:r>
              <a:rPr lang="en-US" sz="2600" dirty="0" smtClean="0"/>
              <a:t>Oxygen is necessary for plant and animal life processes.</a:t>
            </a:r>
          </a:p>
          <a:p>
            <a:pPr lvl="1"/>
            <a:r>
              <a:rPr lang="en-US" sz="2600" dirty="0" smtClean="0"/>
              <a:t>Carbon dioxide and water are used by plants to make food.</a:t>
            </a: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Cycles are processes that repeat over and over.</a:t>
            </a:r>
          </a:p>
          <a:p>
            <a:r>
              <a:rPr lang="en-US" sz="2600" dirty="0" smtClean="0"/>
              <a:t>Ongoing processes and sudden change can influence the amount of some gases in the air.</a:t>
            </a:r>
          </a:p>
          <a:p>
            <a:r>
              <a:rPr lang="en-US" sz="2600" dirty="0" smtClean="0"/>
              <a:t>The most important cycles on our planet are:</a:t>
            </a:r>
          </a:p>
          <a:p>
            <a:pPr lvl="1"/>
            <a:r>
              <a:rPr lang="en-US" sz="2600" dirty="0" smtClean="0"/>
              <a:t>Carbon cycle</a:t>
            </a:r>
          </a:p>
          <a:p>
            <a:pPr lvl="1"/>
            <a:r>
              <a:rPr lang="en-US" sz="2600" dirty="0" smtClean="0"/>
              <a:t>Nitrogen cycle</a:t>
            </a:r>
          </a:p>
          <a:p>
            <a:pPr lvl="1"/>
            <a:r>
              <a:rPr lang="en-US" sz="2600" dirty="0" smtClean="0"/>
              <a:t>Water cycle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Carbon and oxygen gases constantly circulate (or cycle) among plants, animals, and the atmosphere</a:t>
            </a:r>
          </a:p>
          <a:p>
            <a:pPr lvl="1"/>
            <a:r>
              <a:rPr lang="en-US" sz="2600" dirty="0" smtClean="0"/>
              <a:t>Animals inhale air, use the oxygen, and exhale the carbon dioxide and water.</a:t>
            </a:r>
          </a:p>
          <a:p>
            <a:pPr lvl="1"/>
            <a:r>
              <a:rPr lang="en-US" sz="2600" dirty="0" smtClean="0"/>
              <a:t>Plants take in carbon dioxide, and release oxygen in the process of photosynthesis</a:t>
            </a:r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Most living things can’t obtain nitrogen directly from the air</a:t>
            </a:r>
          </a:p>
          <a:p>
            <a:pPr lvl="1"/>
            <a:r>
              <a:rPr lang="en-US" sz="2600" dirty="0" smtClean="0"/>
              <a:t>Bacteria in the roots of plants changes nitrogen into nitrates</a:t>
            </a:r>
          </a:p>
          <a:p>
            <a:pPr lvl="1"/>
            <a:r>
              <a:rPr lang="en-US" sz="2600" dirty="0" smtClean="0"/>
              <a:t>Plants absorb the nitrates and use them to make proteins</a:t>
            </a:r>
          </a:p>
          <a:p>
            <a:pPr lvl="1"/>
            <a:r>
              <a:rPr lang="en-US" sz="2600" dirty="0" smtClean="0"/>
              <a:t>Animals eat the plants and obtain the </a:t>
            </a:r>
            <a:r>
              <a:rPr lang="en-US" sz="2600" dirty="0" smtClean="0"/>
              <a:t>nitrates</a:t>
            </a:r>
          </a:p>
          <a:p>
            <a:pPr lvl="1"/>
            <a:r>
              <a:rPr lang="en-US" sz="2600" dirty="0" smtClean="0"/>
              <a:t>Animals die and decomposers return the nitrogen to the soil and the atmosphere</a:t>
            </a:r>
            <a:endParaRPr lang="en-U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445</Words>
  <Application>Microsoft Macintosh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Earth’s Atmosphere</vt:lpstr>
      <vt:lpstr>Atmosphere</vt:lpstr>
      <vt:lpstr>Altitude</vt:lpstr>
      <vt:lpstr>Components of the Atmosphere</vt:lpstr>
      <vt:lpstr>Components of the Atmosphere</vt:lpstr>
      <vt:lpstr>Our Atmosphere Supports Life</vt:lpstr>
      <vt:lpstr>Cycles</vt:lpstr>
      <vt:lpstr>Carbon Cycle</vt:lpstr>
      <vt:lpstr>Nitrogen Cycle</vt:lpstr>
      <vt:lpstr>Nitrogen and Carbon Cycles</vt:lpstr>
      <vt:lpstr>Water Cycle</vt:lpstr>
      <vt:lpstr>The Water Cycle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Atmosphere</dc:title>
  <dc:creator>stephaniem.coggins</dc:creator>
  <cp:lastModifiedBy>Stephanie Coggins</cp:lastModifiedBy>
  <cp:revision>7</cp:revision>
  <dcterms:created xsi:type="dcterms:W3CDTF">2012-09-06T11:43:00Z</dcterms:created>
  <dcterms:modified xsi:type="dcterms:W3CDTF">2014-11-04T01:53:30Z</dcterms:modified>
</cp:coreProperties>
</file>