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ABEA-1943-4D27-BDC6-1A74A3640891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D3ADB-92DB-4FBB-8BBC-0FF3006B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ABEA-1943-4D27-BDC6-1A74A3640891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D3ADB-92DB-4FBB-8BBC-0FF3006B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ABEA-1943-4D27-BDC6-1A74A3640891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D3ADB-92DB-4FBB-8BBC-0FF3006B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ABEA-1943-4D27-BDC6-1A74A3640891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D3ADB-92DB-4FBB-8BBC-0FF3006B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ABEA-1943-4D27-BDC6-1A74A3640891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D3ADB-92DB-4FBB-8BBC-0FF3006B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ABEA-1943-4D27-BDC6-1A74A3640891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D3ADB-92DB-4FBB-8BBC-0FF3006B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ABEA-1943-4D27-BDC6-1A74A3640891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D3ADB-92DB-4FBB-8BBC-0FF3006B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ABEA-1943-4D27-BDC6-1A74A3640891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D3ADB-92DB-4FBB-8BBC-0FF3006B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ABEA-1943-4D27-BDC6-1A74A3640891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D3ADB-92DB-4FBB-8BBC-0FF3006B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ABEA-1943-4D27-BDC6-1A74A3640891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D3ADB-92DB-4FBB-8BBC-0FF3006B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ABEA-1943-4D27-BDC6-1A74A3640891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D3ADB-92DB-4FBB-8BBC-0FF3006B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1ABEA-1943-4D27-BDC6-1A74A3640891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D3ADB-92DB-4FBB-8BBC-0FF3006B3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0"/>
            <a:ext cx="84582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600" dirty="0" smtClean="0"/>
              <a:t>Acceleration- the rate at which velocity changes over time</a:t>
            </a:r>
            <a:endParaRPr lang="en-US" sz="2600" dirty="0" smtClean="0"/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Action/reaction force </a:t>
            </a:r>
            <a:r>
              <a:rPr lang="en-US" sz="2600" dirty="0" smtClean="0"/>
              <a:t>pair- objects that act on one another causing equal and opposite reactions</a:t>
            </a:r>
            <a:endParaRPr lang="en-US" sz="2600" dirty="0" smtClean="0"/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Balanced </a:t>
            </a:r>
            <a:r>
              <a:rPr lang="en-US" sz="2600" dirty="0" smtClean="0"/>
              <a:t>force- when two or more objects exert equal force on an object, resulting in zero motion</a:t>
            </a:r>
            <a:endParaRPr lang="en-US" sz="2600" dirty="0" smtClean="0"/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Unbalanced </a:t>
            </a:r>
            <a:r>
              <a:rPr lang="en-US" sz="2600" dirty="0" smtClean="0"/>
              <a:t>force- when two or more objects exert unequal force on an object, resulting in motion of the object</a:t>
            </a:r>
            <a:endParaRPr lang="en-US" sz="2600" dirty="0" smtClean="0"/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Centripetal </a:t>
            </a:r>
            <a:r>
              <a:rPr lang="en-US" sz="2600" dirty="0" smtClean="0"/>
              <a:t>force- force that keeps an object moving in a circle</a:t>
            </a:r>
            <a:endParaRPr lang="en-US" sz="2600" dirty="0" smtClean="0"/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Distance- how far an object travels</a:t>
            </a:r>
            <a:endParaRPr lang="en-US" sz="2600" dirty="0" smtClean="0"/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Reference </a:t>
            </a:r>
            <a:r>
              <a:rPr lang="en-US" sz="2600" dirty="0" smtClean="0"/>
              <a:t>point- a location to which another location or object is compared</a:t>
            </a:r>
            <a:endParaRPr lang="en-US" sz="2600" dirty="0" smtClean="0"/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Relative </a:t>
            </a:r>
            <a:r>
              <a:rPr lang="en-US" sz="2600" dirty="0" smtClean="0"/>
              <a:t>motion- motion depends on the position and motion of the observer</a:t>
            </a:r>
            <a:endParaRPr lang="en-US" sz="2600" dirty="0" smtClean="0"/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G</a:t>
            </a:r>
            <a:r>
              <a:rPr lang="en-US" sz="2600" dirty="0" smtClean="0"/>
              <a:t>ravity- the force that objects exert on each other because of their masses</a:t>
            </a:r>
            <a:endParaRPr lang="en-US" sz="26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0"/>
            <a:ext cx="89916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600" dirty="0" smtClean="0"/>
              <a:t>Inertia- an object’s resistance to change in speed or direction of motion</a:t>
            </a:r>
            <a:endParaRPr lang="en-US" sz="2600" dirty="0" smtClean="0"/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Mass- a measure of how much matter an object is made of</a:t>
            </a:r>
            <a:endParaRPr lang="en-US" sz="2600" dirty="0" smtClean="0"/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Momentum- a measure of mass in motion. The product of an object’s mass and velocity</a:t>
            </a:r>
            <a:endParaRPr lang="en-US" sz="2600" dirty="0" smtClean="0"/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Newton’s first </a:t>
            </a:r>
            <a:r>
              <a:rPr lang="en-US" sz="2600" dirty="0" smtClean="0"/>
              <a:t>law- an object in motion stays in motion and an object at rest stays at rest unless acted upon by an unbalanced force</a:t>
            </a:r>
            <a:endParaRPr lang="en-US" sz="2600" dirty="0" smtClean="0"/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Newton’s second </a:t>
            </a:r>
            <a:r>
              <a:rPr lang="en-US" sz="2600" dirty="0" smtClean="0"/>
              <a:t>law- acceleration of an object increases with increased force and decreases with increased mass</a:t>
            </a:r>
            <a:endParaRPr lang="en-US" sz="2600" dirty="0" smtClean="0"/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Newton’s third </a:t>
            </a:r>
            <a:r>
              <a:rPr lang="en-US" sz="2600" dirty="0" smtClean="0"/>
              <a:t>law- every action has an equal and opposite reaction</a:t>
            </a:r>
            <a:endParaRPr lang="en-US" sz="2600" dirty="0" smtClean="0"/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Speed- a measure of how fast something moves through a given distance over a definite period of time</a:t>
            </a:r>
            <a:endParaRPr lang="en-US" sz="2600" dirty="0" smtClean="0"/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Time- how long it takes an object to get to a certain point</a:t>
            </a:r>
            <a:endParaRPr lang="en-US" sz="2600" dirty="0" smtClean="0"/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Velocity- speed in a given direction</a:t>
            </a:r>
            <a:endParaRPr lang="en-US" sz="26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244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stephaniem.coggins</dc:creator>
  <cp:lastModifiedBy>stephaniem.coggins</cp:lastModifiedBy>
  <cp:revision>2</cp:revision>
  <dcterms:created xsi:type="dcterms:W3CDTF">2014-09-02T13:27:01Z</dcterms:created>
  <dcterms:modified xsi:type="dcterms:W3CDTF">2014-09-02T22:28:38Z</dcterms:modified>
</cp:coreProperties>
</file>