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82CF-3A37-4B5B-9C6A-A3D8E35D0807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4C2B-C396-45E4-ABB9-DB17C0BC0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399"/>
          <a:ext cx="8839201" cy="6553202"/>
        </p:xfrm>
        <a:graphic>
          <a:graphicData uri="http://schemas.openxmlformats.org/drawingml/2006/table">
            <a:tbl>
              <a:tblPr/>
              <a:tblGrid>
                <a:gridCol w="906583"/>
                <a:gridCol w="1309512"/>
                <a:gridCol w="1822505"/>
                <a:gridCol w="2057400"/>
                <a:gridCol w="2743201"/>
              </a:tblGrid>
              <a:tr h="700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Front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Front Symbols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 of front formation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Weather associated with front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Diagram of the front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9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9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9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70" marR="5170" marT="5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heatherm.stuart</dc:creator>
  <cp:lastModifiedBy>stephaniem.coggins</cp:lastModifiedBy>
  <cp:revision>136</cp:revision>
  <dcterms:created xsi:type="dcterms:W3CDTF">2014-12-16T21:06:10Z</dcterms:created>
  <dcterms:modified xsi:type="dcterms:W3CDTF">2015-01-06T18:41:57Z</dcterms:modified>
</cp:coreProperties>
</file>