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8" r:id="rId3"/>
    <p:sldId id="270" r:id="rId4"/>
    <p:sldId id="271" r:id="rId5"/>
    <p:sldId id="272" r:id="rId6"/>
    <p:sldId id="273" r:id="rId7"/>
    <p:sldId id="287" r:id="rId8"/>
    <p:sldId id="274" r:id="rId9"/>
    <p:sldId id="276" r:id="rId10"/>
    <p:sldId id="275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2D0D-AD1A-46FA-A9ED-5CF7C01E75C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ECF1-A841-4866-AE06-2FC3E2EFC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sroom.google.com/c/NTk1NzA4N1p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sroom.google.com/c/NTk2MTc2Mlp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sroom.google.com/c/NTk1NzYxMlp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sroom.google.com/c/ODUxODgwOFp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Logging into </a:t>
            </a:r>
            <a:r>
              <a:rPr lang="en-US" sz="5000" dirty="0" err="1" smtClean="0"/>
              <a:t>Chromebooks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r>
              <a:rPr lang="en-US" sz="3600" dirty="0"/>
              <a:t>Log into your </a:t>
            </a:r>
            <a:r>
              <a:rPr lang="en-US" sz="3600" dirty="0" err="1"/>
              <a:t>Chromebook</a:t>
            </a:r>
            <a:r>
              <a:rPr lang="en-US" sz="3600" dirty="0"/>
              <a:t> using your Gaggle account info. This is the same way you should have logged into the </a:t>
            </a:r>
            <a:r>
              <a:rPr lang="en-US" sz="3600" dirty="0" err="1"/>
              <a:t>Chromebooks</a:t>
            </a:r>
            <a:r>
              <a:rPr lang="en-US" sz="3600" dirty="0"/>
              <a:t> for MAP testing. </a:t>
            </a:r>
          </a:p>
          <a:p>
            <a:r>
              <a:rPr lang="en-US" sz="3600" dirty="0"/>
              <a:t>Username: first initial last name last 4 of student ID number</a:t>
            </a:r>
          </a:p>
          <a:p>
            <a:r>
              <a:rPr lang="en-US" sz="3600" dirty="0"/>
              <a:t>Password: birthday (</a:t>
            </a:r>
            <a:r>
              <a:rPr lang="en-US" sz="3600" dirty="0" err="1"/>
              <a:t>yymmdd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994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524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5063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3</a:t>
            </a:r>
            <a:r>
              <a:rPr lang="en-US" sz="2700" dirty="0" smtClean="0"/>
              <a:t>. Your assignment will open in Google Docs and you will now be able to start working on it.</a:t>
            </a:r>
            <a:endParaRPr lang="en-US" sz="27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50631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4</a:t>
            </a:r>
            <a:r>
              <a:rPr lang="en-US" sz="2700" dirty="0" smtClean="0"/>
              <a:t>. X out of the Google Doc once you’re finished. Remember you don’t need to save, it auto-saves.  You will come back to this screen. Now you’re ready to TURN IN.  </a:t>
            </a:r>
            <a:endParaRPr lang="en-US" sz="2700" dirty="0" smtClean="0"/>
          </a:p>
        </p:txBody>
      </p:sp>
      <p:sp>
        <p:nvSpPr>
          <p:cNvPr id="4" name="Right Arrow 3"/>
          <p:cNvSpPr/>
          <p:nvPr/>
        </p:nvSpPr>
        <p:spPr>
          <a:xfrm rot="10800000">
            <a:off x="3886200" y="2362199"/>
            <a:ext cx="914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762000"/>
            <a:ext cx="763905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5063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4</a:t>
            </a:r>
            <a:r>
              <a:rPr lang="en-US" sz="2700" dirty="0" smtClean="0"/>
              <a:t>. A pop-up window will appear. You will be prompted “Turn in your work?” Select TURN IN.</a:t>
            </a:r>
            <a:endParaRPr lang="en-US" sz="2700" dirty="0" smtClean="0"/>
          </a:p>
        </p:txBody>
      </p:sp>
      <p:sp>
        <p:nvSpPr>
          <p:cNvPr id="4" name="Right Arrow 3"/>
          <p:cNvSpPr/>
          <p:nvPr/>
        </p:nvSpPr>
        <p:spPr>
          <a:xfrm rot="10800000">
            <a:off x="6705600" y="4419600"/>
            <a:ext cx="914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5063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4</a:t>
            </a:r>
            <a:r>
              <a:rPr lang="en-US" sz="2700" dirty="0" smtClean="0"/>
              <a:t>. Yo</a:t>
            </a:r>
            <a:r>
              <a:rPr lang="en-US" sz="2700" dirty="0" smtClean="0"/>
              <a:t>u will receive a confirmation at the top in a black box. You’re done!</a:t>
            </a:r>
            <a:endParaRPr lang="en-US" sz="2700" dirty="0" smtClean="0"/>
          </a:p>
        </p:txBody>
      </p:sp>
      <p:sp>
        <p:nvSpPr>
          <p:cNvPr id="4" name="Right Arrow 3"/>
          <p:cNvSpPr/>
          <p:nvPr/>
        </p:nvSpPr>
        <p:spPr>
          <a:xfrm rot="10800000">
            <a:off x="5562600" y="1600200"/>
            <a:ext cx="914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4403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Setting up your Google Classroom Account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5291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Setting up your Google Classroom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800" dirty="0" smtClean="0"/>
              <a:t>You should be able to log into your Google Drive.</a:t>
            </a:r>
          </a:p>
          <a:p>
            <a:pPr>
              <a:lnSpc>
                <a:spcPct val="90000"/>
              </a:lnSpc>
            </a:pPr>
            <a:r>
              <a:rPr lang="en-US" sz="3800" dirty="0" smtClean="0"/>
              <a:t>Type the </a:t>
            </a:r>
            <a:r>
              <a:rPr lang="en-US" sz="3800" dirty="0"/>
              <a:t>following link: </a:t>
            </a:r>
            <a:r>
              <a:rPr lang="en-US" sz="3800" dirty="0">
                <a:hlinkClick r:id="rId2"/>
              </a:rPr>
              <a:t>https://classroom.google.com/c/</a:t>
            </a:r>
            <a:r>
              <a:rPr lang="en-US" sz="3800" dirty="0" smtClean="0">
                <a:hlinkClick r:id="rId2"/>
              </a:rPr>
              <a:t>NTk1NzA4N1pa</a:t>
            </a:r>
            <a:r>
              <a:rPr lang="en-US" sz="3800" dirty="0" smtClean="0"/>
              <a:t> or access the link from my website</a:t>
            </a:r>
          </a:p>
          <a:p>
            <a:pPr>
              <a:lnSpc>
                <a:spcPct val="90000"/>
              </a:lnSpc>
            </a:pPr>
            <a:r>
              <a:rPr lang="en-US" sz="3800" dirty="0" smtClean="0"/>
              <a:t>You should be asked for a class code. Red block’s class code is: qetpp3x</a:t>
            </a:r>
          </a:p>
          <a:p>
            <a:pPr>
              <a:lnSpc>
                <a:spcPct val="90000"/>
              </a:lnSpc>
            </a:pPr>
            <a:r>
              <a:rPr lang="en-US" sz="3800" dirty="0" smtClean="0"/>
              <a:t>WRITE THIS CODE ON THE FRONT PAGE OF YOUR AGENDA! WE WILL USE IT ALL YEAR!!</a:t>
            </a:r>
          </a:p>
        </p:txBody>
      </p:sp>
    </p:spTree>
    <p:extLst>
      <p:ext uri="{BB962C8B-B14F-4D97-AF65-F5344CB8AC3E}">
        <p14:creationId xmlns:p14="http://schemas.microsoft.com/office/powerpoint/2010/main" val="317023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5FF68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Setting up your Google Classroom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3800" dirty="0" smtClean="0"/>
              <a:t>You should be able to log into your Google Drive.</a:t>
            </a:r>
          </a:p>
          <a:p>
            <a:r>
              <a:rPr lang="en-US" sz="3800" dirty="0" smtClean="0"/>
              <a:t>Type the </a:t>
            </a:r>
            <a:r>
              <a:rPr lang="en-US" sz="3800" dirty="0"/>
              <a:t>following link: </a:t>
            </a:r>
            <a:r>
              <a:rPr lang="en-US" sz="3800" dirty="0">
                <a:hlinkClick r:id="rId2"/>
              </a:rPr>
              <a:t>https://classroom.google.com/c/</a:t>
            </a:r>
            <a:r>
              <a:rPr lang="en-US" sz="3800" dirty="0" smtClean="0">
                <a:hlinkClick r:id="rId2"/>
              </a:rPr>
              <a:t>NTk2MTc2Mlpa</a:t>
            </a:r>
            <a:r>
              <a:rPr lang="en-US" sz="3800" dirty="0" smtClean="0"/>
              <a:t> or access the link from my website</a:t>
            </a:r>
          </a:p>
          <a:p>
            <a:r>
              <a:rPr lang="en-US" sz="3800" dirty="0" smtClean="0"/>
              <a:t>You should be asked for a class code. Yellow block’s class code is: zptp6o6</a:t>
            </a:r>
          </a:p>
          <a:p>
            <a:r>
              <a:rPr lang="en-US" sz="3800" dirty="0" smtClean="0"/>
              <a:t>WRITE THIS CODE ON THE FRONT PAGE OF YOUR AGENDA! WE WILL USE IT ALL YEAR!!</a:t>
            </a:r>
          </a:p>
        </p:txBody>
      </p:sp>
    </p:spTree>
    <p:extLst>
      <p:ext uri="{BB962C8B-B14F-4D97-AF65-F5344CB8AC3E}">
        <p14:creationId xmlns:p14="http://schemas.microsoft.com/office/powerpoint/2010/main" val="104735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Setting up your Google Classroom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3800" dirty="0" smtClean="0"/>
              <a:t>You should be able to log into your Google Drive.</a:t>
            </a:r>
          </a:p>
          <a:p>
            <a:r>
              <a:rPr lang="en-US" sz="3800" dirty="0" smtClean="0"/>
              <a:t>Type the </a:t>
            </a:r>
            <a:r>
              <a:rPr lang="en-US" sz="3800" dirty="0"/>
              <a:t>following link:  </a:t>
            </a:r>
            <a:r>
              <a:rPr lang="en-US" sz="3800" dirty="0">
                <a:hlinkClick r:id="rId2"/>
              </a:rPr>
              <a:t>https://classroom.google.com/c/</a:t>
            </a:r>
            <a:r>
              <a:rPr lang="en-US" sz="3800" dirty="0" smtClean="0">
                <a:hlinkClick r:id="rId2"/>
              </a:rPr>
              <a:t>NTk1NzYxMlpa</a:t>
            </a:r>
            <a:r>
              <a:rPr lang="en-US" sz="3800" dirty="0" smtClean="0"/>
              <a:t> or access the link from my website</a:t>
            </a:r>
          </a:p>
          <a:p>
            <a:r>
              <a:rPr lang="en-US" sz="3800" dirty="0" smtClean="0"/>
              <a:t>You should be asked for a class code. Green block’s class code is: f1lnvhr</a:t>
            </a:r>
          </a:p>
          <a:p>
            <a:r>
              <a:rPr lang="en-US" sz="3800" dirty="0" smtClean="0"/>
              <a:t>WRITE THIS CODE ON THE FRONT PAGE OF YOUR AGENDA! WE WILL USE IT ALL YEAR!!</a:t>
            </a:r>
          </a:p>
        </p:txBody>
      </p:sp>
    </p:spTree>
    <p:extLst>
      <p:ext uri="{BB962C8B-B14F-4D97-AF65-F5344CB8AC3E}">
        <p14:creationId xmlns:p14="http://schemas.microsoft.com/office/powerpoint/2010/main" val="104735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Setting up your Google Classroom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3800" dirty="0" smtClean="0"/>
              <a:t>You should be able to log into your Google Drive.</a:t>
            </a:r>
          </a:p>
          <a:p>
            <a:r>
              <a:rPr lang="en-US" sz="3800" dirty="0" smtClean="0"/>
              <a:t>Type the </a:t>
            </a:r>
            <a:r>
              <a:rPr lang="en-US" sz="3800" dirty="0"/>
              <a:t>following link: </a:t>
            </a:r>
            <a:r>
              <a:rPr lang="en-US" sz="3800" dirty="0">
                <a:hlinkClick r:id="rId2"/>
              </a:rPr>
              <a:t>https://classroom.google.com/c/</a:t>
            </a:r>
            <a:r>
              <a:rPr lang="en-US" sz="3800" dirty="0" smtClean="0">
                <a:hlinkClick r:id="rId2"/>
              </a:rPr>
              <a:t>ODUxODgwOFpa</a:t>
            </a:r>
            <a:r>
              <a:rPr lang="en-US" sz="3800" dirty="0" smtClean="0"/>
              <a:t> or access the link from my website</a:t>
            </a:r>
            <a:endParaRPr lang="en-US" sz="3800" dirty="0"/>
          </a:p>
          <a:p>
            <a:r>
              <a:rPr lang="en-US" sz="3800" dirty="0" smtClean="0"/>
              <a:t>You should be asked for a class code. Blue block’s class code is: </a:t>
            </a:r>
            <a:r>
              <a:rPr lang="en-US" sz="3800" dirty="0" err="1" smtClean="0"/>
              <a:t>szkvro</a:t>
            </a:r>
            <a:endParaRPr lang="en-US" sz="3800" dirty="0" smtClean="0"/>
          </a:p>
          <a:p>
            <a:r>
              <a:rPr lang="en-US" sz="3800" dirty="0" smtClean="0"/>
              <a:t>WRITE THIS CODE ON THE FRONT PAGE OF YOUR AGENDA! WE WILL USE IT ALL YEAR!!</a:t>
            </a:r>
          </a:p>
        </p:txBody>
      </p:sp>
    </p:spTree>
    <p:extLst>
      <p:ext uri="{BB962C8B-B14F-4D97-AF65-F5344CB8AC3E}">
        <p14:creationId xmlns:p14="http://schemas.microsoft.com/office/powerpoint/2010/main" val="104735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1838"/>
            <a:ext cx="7772400" cy="51355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How to Complete an Assignment in Google Classroom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39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696200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0"/>
            <a:ext cx="78046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1. Click on the assignment you wish to </a:t>
            </a:r>
            <a:r>
              <a:rPr lang="en-US" sz="3000" dirty="0" smtClean="0"/>
              <a:t>complete.</a:t>
            </a:r>
            <a:endParaRPr lang="en-US" sz="30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905000" y="3962400"/>
            <a:ext cx="914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"/>
            <a:ext cx="77724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50631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/>
              <a:t>2. It will bring you to a new screen-click on the assignment again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71600" y="2819400"/>
            <a:ext cx="914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483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Logging into Chromebooks</vt:lpstr>
      <vt:lpstr>Setting up your Google Classroom Account</vt:lpstr>
      <vt:lpstr>Setting up your Google Classroom Account</vt:lpstr>
      <vt:lpstr>Setting up your Google Classroom Account</vt:lpstr>
      <vt:lpstr>Setting up your Google Classroom Account</vt:lpstr>
      <vt:lpstr>Setting up your Google Classroom Account</vt:lpstr>
      <vt:lpstr>How to Complete an Assignment in Google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an Assignment with Google Classroom</dc:title>
  <dc:creator>stephaniem.coggins</dc:creator>
  <cp:lastModifiedBy>Stephanie Coggins</cp:lastModifiedBy>
  <cp:revision>13</cp:revision>
  <dcterms:created xsi:type="dcterms:W3CDTF">2014-09-16T17:16:52Z</dcterms:created>
  <dcterms:modified xsi:type="dcterms:W3CDTF">2014-09-24T01:47:49Z</dcterms:modified>
</cp:coreProperties>
</file>