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3" r:id="rId6"/>
    <p:sldId id="264" r:id="rId7"/>
    <p:sldId id="266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25B34-1B2F-4DDB-8CAD-45AA4F9F15C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57E6A-65A1-49E4-AAC9-42DCF2643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41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C23FC-8724-C44C-8161-EF83CF9A368B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16EC2-6A42-AC4A-BB43-3858E8B3E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2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Gravity is not just between the Earth</a:t>
            </a:r>
            <a:r>
              <a:rPr lang="en-US" baseline="0" dirty="0" smtClean="0"/>
              <a:t> and other objects. There is also a pull between the Sun and the moon for example. The force of gravity between dust and gas particles in space helped form the solar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16EC2-6A42-AC4A-BB43-3858E8B3E4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75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</a:t>
            </a:r>
            <a:r>
              <a:rPr lang="en-US" baseline="0" dirty="0" smtClean="0"/>
              <a:t> were to ride down on an elevator and step on a scale you would weigh less but you would still have the same mass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16EC2-6A42-AC4A-BB43-3858E8B3E4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8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Buoyancy is why ice floats in water- objects</a:t>
            </a:r>
            <a:r>
              <a:rPr lang="en-US" baseline="0" dirty="0" smtClean="0"/>
              <a:t> seem lighter in water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16EC2-6A42-AC4A-BB43-3858E8B3E4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5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1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6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1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6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5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6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6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8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6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7A13D-73CD-7D45-A155-AA3C2C7CEC97}" type="datetimeFigureOut">
              <a:rPr lang="en-US" smtClean="0"/>
              <a:pPr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22EC2-91A6-CE44-8ABB-41B548FC5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2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3467"/>
            <a:ext cx="7772400" cy="2066984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Gravity, Friction, and Pressure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8910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22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Gravity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0144"/>
            <a:ext cx="9144000" cy="558785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________________ = the force between two objects.</a:t>
            </a:r>
          </a:p>
          <a:p>
            <a:r>
              <a:rPr lang="en-US" sz="3000" dirty="0" smtClean="0"/>
              <a:t>As an object falls to the ground, it _________________, moving faster and faster.</a:t>
            </a:r>
          </a:p>
          <a:p>
            <a:r>
              <a:rPr lang="en-US" sz="3000" dirty="0" smtClean="0"/>
              <a:t>The strength of the gravitational force between two objects depends on two factors:</a:t>
            </a:r>
          </a:p>
          <a:p>
            <a:pPr lvl="1"/>
            <a:r>
              <a:rPr lang="en-US" sz="3000" dirty="0" smtClean="0"/>
              <a:t>____________- the _______________ mass, the greater the gravity that is exerted on the other object.</a:t>
            </a:r>
          </a:p>
          <a:p>
            <a:pPr lvl="1"/>
            <a:r>
              <a:rPr lang="en-US" sz="3000" dirty="0" smtClean="0"/>
              <a:t>__________________- as distance ______________, gravity decreases.</a:t>
            </a:r>
          </a:p>
        </p:txBody>
      </p:sp>
    </p:spTree>
    <p:extLst>
      <p:ext uri="{BB962C8B-B14F-4D97-AF65-F5344CB8AC3E}">
        <p14:creationId xmlns:p14="http://schemas.microsoft.com/office/powerpoint/2010/main" val="618361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2771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Earth’s Gravitational Pull and Falling Objects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The acceleration due to the Earth’s gravity is called “___” and is equal to _____ m/s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at Earth’s surface.</a:t>
            </a:r>
          </a:p>
          <a:p>
            <a:r>
              <a:rPr lang="en-US" sz="3600" dirty="0" smtClean="0"/>
              <a:t>You calculate this using F = ma, where a = g, so the formula for calculating force due to gravity on Earth is F = ________</a:t>
            </a:r>
          </a:p>
          <a:p>
            <a:r>
              <a:rPr lang="en-US" sz="3600" dirty="0" smtClean="0"/>
              <a:t>Two objects with different masses fall at the same rate.</a:t>
            </a:r>
          </a:p>
          <a:p>
            <a:r>
              <a:rPr lang="en-US" sz="3600" dirty="0" smtClean="0"/>
              <a:t>This is because the object with greater mass has more gravity exerted on it, but greater mass means more ___________ so the greater force doesn’t produce a larger acceleration.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32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Weight </a:t>
            </a:r>
            <a:r>
              <a:rPr lang="en-US" sz="6000" dirty="0" err="1" smtClean="0"/>
              <a:t>vs</a:t>
            </a:r>
            <a:r>
              <a:rPr lang="en-US" sz="6000" dirty="0" smtClean="0"/>
              <a:t> Mass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7048"/>
            <a:ext cx="9144000" cy="49330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Weight and mass aren’t the same things!</a:t>
            </a:r>
          </a:p>
          <a:p>
            <a:r>
              <a:rPr lang="en-US" sz="3600" dirty="0" smtClean="0"/>
              <a:t>_____________ = how much matter something contains</a:t>
            </a:r>
          </a:p>
          <a:p>
            <a:r>
              <a:rPr lang="en-US" sz="3600" dirty="0" smtClean="0"/>
              <a:t>_____________ = force of gravity on an object</a:t>
            </a:r>
          </a:p>
          <a:p>
            <a:r>
              <a:rPr lang="en-US" sz="3600" dirty="0" smtClean="0"/>
              <a:t>Weight can change based on location (on the Earth, on the moon, in space, </a:t>
            </a:r>
            <a:r>
              <a:rPr lang="en-US" sz="3600" dirty="0" err="1" smtClean="0"/>
              <a:t>etc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8247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Friction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__________________ = force that resists the motion between two surfaces in contact.</a:t>
            </a:r>
          </a:p>
          <a:p>
            <a:r>
              <a:rPr lang="en-US" dirty="0" smtClean="0"/>
              <a:t>Friction between two surfaces depends on:</a:t>
            </a:r>
          </a:p>
          <a:p>
            <a:pPr lvl="1"/>
            <a:r>
              <a:rPr lang="en-US" dirty="0" smtClean="0"/>
              <a:t>The _________________ that make them up. Different combinations create different frictional forces. </a:t>
            </a:r>
          </a:p>
          <a:p>
            <a:pPr lvl="1"/>
            <a:r>
              <a:rPr lang="en-US" dirty="0" smtClean="0"/>
              <a:t>_______________. It’s easier to apply force to an object once it’s in motion than to apply force when it is stopped. ___________ MOTION = LESS FRICTION</a:t>
            </a:r>
          </a:p>
          <a:p>
            <a:pPr lvl="1"/>
            <a:r>
              <a:rPr lang="en-US" dirty="0" smtClean="0"/>
              <a:t>_______________. The harder two surfaces are pushed together, the more difficult it is for them to slide over each other. __________ PRESSURE = MORE FRICTION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8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18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Friction and Heat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4698"/>
            <a:ext cx="9144000" cy="5440362"/>
          </a:xfrm>
        </p:spPr>
        <p:txBody>
          <a:bodyPr>
            <a:noAutofit/>
          </a:bodyPr>
          <a:lstStyle/>
          <a:p>
            <a:r>
              <a:rPr lang="en-US" sz="3400" dirty="0" smtClean="0"/>
              <a:t>Friction between surfaces produces __________.</a:t>
            </a:r>
          </a:p>
          <a:p>
            <a:r>
              <a:rPr lang="en-US" sz="3400" dirty="0" smtClean="0"/>
              <a:t>The more friction, the more heat.</a:t>
            </a:r>
          </a:p>
          <a:p>
            <a:r>
              <a:rPr lang="en-US" sz="3400" dirty="0" smtClean="0"/>
              <a:t>This is because the molecules are speeding up. The faster they move, the temperature increases.</a:t>
            </a:r>
          </a:p>
          <a:p>
            <a:r>
              <a:rPr lang="en-US" sz="3400" dirty="0" smtClean="0"/>
              <a:t>This can be intense- you can rub two sticks together and start a fire if you rub them fast enough. If there isn’t oil to lubricate (reduce friction) parts of your car, it can overheat and stop working.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661587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Air Resistance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Air Resistance = the ____________ due to air</a:t>
            </a:r>
          </a:p>
          <a:p>
            <a:r>
              <a:rPr lang="en-US" dirty="0" smtClean="0"/>
              <a:t>Air resistance depends on ______________ _______ and the __________ of an object:</a:t>
            </a:r>
          </a:p>
          <a:p>
            <a:pPr lvl="1"/>
            <a:r>
              <a:rPr lang="en-US" sz="3000" dirty="0" smtClean="0"/>
              <a:t>An object with larger SA comes into contact with more molecules as it moves than an object with smaller SA. _____________ SA = INCREASED AIR RESISTANCE</a:t>
            </a:r>
          </a:p>
          <a:p>
            <a:pPr lvl="1"/>
            <a:r>
              <a:rPr lang="en-US" sz="3000" dirty="0" smtClean="0"/>
              <a:t>The faster an object moves through the air, the more molecules it comes into contact with in a given amount of time. _______________ SPEED = INCREASED AIR RESISTANCE</a:t>
            </a:r>
          </a:p>
        </p:txBody>
      </p:sp>
    </p:spTree>
    <p:extLst>
      <p:ext uri="{BB962C8B-B14F-4D97-AF65-F5344CB8AC3E}">
        <p14:creationId xmlns:p14="http://schemas.microsoft.com/office/powerpoint/2010/main" val="1180655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Buoyant Force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3400" dirty="0" smtClean="0"/>
              <a:t>Buoyant force = the upward force on objects in a __________________.</a:t>
            </a:r>
          </a:p>
          <a:p>
            <a:r>
              <a:rPr lang="en-US" sz="3400" dirty="0" smtClean="0"/>
              <a:t>Whether or not an object floats in a fluid depends on the densities of both the object and the fluid.</a:t>
            </a:r>
          </a:p>
          <a:p>
            <a:r>
              <a:rPr lang="en-US" sz="3400" dirty="0" smtClean="0"/>
              <a:t>___________= mass/volume, measured in g/cm</a:t>
            </a:r>
            <a:r>
              <a:rPr lang="en-US" sz="3400" baseline="30000" dirty="0" smtClean="0"/>
              <a:t>3</a:t>
            </a:r>
            <a:endParaRPr lang="en-US" sz="3400" dirty="0" smtClean="0"/>
          </a:p>
          <a:p>
            <a:r>
              <a:rPr lang="en-US" sz="3400" dirty="0" smtClean="0"/>
              <a:t>If an object floats in a fluid it is LESS DENSE than the fluid.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011413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613</Words>
  <Application>Microsoft Macintosh PowerPoint</Application>
  <PresentationFormat>On-screen Show (4:3)</PresentationFormat>
  <Paragraphs>44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Gravity, Friction, and Pressure</vt:lpstr>
      <vt:lpstr>Gravity</vt:lpstr>
      <vt:lpstr>Earth’s Gravitational Pull and Falling Objects</vt:lpstr>
      <vt:lpstr>Weight vs Mass</vt:lpstr>
      <vt:lpstr>Friction</vt:lpstr>
      <vt:lpstr>Friction and Heat</vt:lpstr>
      <vt:lpstr>Air Resistance</vt:lpstr>
      <vt:lpstr>Buoyant Force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Gravity, Friction, and Pressure</dc:title>
  <dc:creator>Stephanie Coggins</dc:creator>
  <cp:lastModifiedBy>Stephanie Coggins</cp:lastModifiedBy>
  <cp:revision>15</cp:revision>
  <dcterms:created xsi:type="dcterms:W3CDTF">2013-04-23T01:02:37Z</dcterms:created>
  <dcterms:modified xsi:type="dcterms:W3CDTF">2014-09-16T01:27:31Z</dcterms:modified>
</cp:coreProperties>
</file>