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F48D-27DA-4DD9-B6F1-76148FF272E9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95FD-4942-43B1-9A85-A52789974C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Layers of the Atmosphere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5105400" cy="6248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Using three sheets of copy paper, fold the paper as shown. </a:t>
            </a:r>
            <a:r>
              <a:rPr lang="en-US" sz="1800" dirty="0" smtClean="0">
                <a:sym typeface="Wingdings" pitchFamily="2" charset="2"/>
              </a:rPr>
              <a:t></a:t>
            </a:r>
          </a:p>
          <a:p>
            <a:r>
              <a:rPr lang="en-US" sz="1800" dirty="0" smtClean="0">
                <a:sym typeface="Wingdings" pitchFamily="2" charset="2"/>
              </a:rPr>
              <a:t>Staple the bottom so the pages don’t come apart.</a:t>
            </a:r>
          </a:p>
          <a:p>
            <a:r>
              <a:rPr lang="en-US" sz="1800" dirty="0" smtClean="0">
                <a:sym typeface="Wingdings" pitchFamily="2" charset="2"/>
              </a:rPr>
              <a:t>Draw a half circle on the bottom flap, large enough to fill most of the flap- color it in to represent the Earth.</a:t>
            </a:r>
          </a:p>
          <a:p>
            <a:r>
              <a:rPr lang="en-US" sz="1800" dirty="0" smtClean="0">
                <a:sym typeface="Wingdings" pitchFamily="2" charset="2"/>
              </a:rPr>
              <a:t>Label the foldable “Layers of the Atmosphere” on the bottom flap either inside or around the Earth.</a:t>
            </a:r>
          </a:p>
          <a:p>
            <a:r>
              <a:rPr lang="en-US" sz="1800" dirty="0" smtClean="0">
                <a:sym typeface="Wingdings" pitchFamily="2" charset="2"/>
              </a:rPr>
              <a:t>Label each tab the proper layer as shown. </a:t>
            </a:r>
          </a:p>
          <a:p>
            <a:r>
              <a:rPr lang="en-US" sz="1800" dirty="0" smtClean="0"/>
              <a:t> For each layer you will write all of the facts from your graphic organizer on page 11 inside the flap.</a:t>
            </a:r>
          </a:p>
          <a:p>
            <a:r>
              <a:rPr lang="en-US" sz="1800" dirty="0" smtClean="0"/>
              <a:t>For each layer you will draw at least two pictures for each tab that represents that layer- draw the pictures beside the labels of the layers so you can see them when the foldable is closed.</a:t>
            </a:r>
          </a:p>
          <a:p>
            <a:r>
              <a:rPr lang="en-US" sz="1800" dirty="0" smtClean="0"/>
              <a:t>For full credit, foldable must be colored and neat!!!</a:t>
            </a:r>
          </a:p>
          <a:p>
            <a:r>
              <a:rPr lang="en-US" sz="1800" dirty="0" smtClean="0"/>
              <a:t>NAME ON THE BACK!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5181600" y="1676400"/>
            <a:ext cx="36576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209800"/>
            <a:ext cx="36576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667000"/>
            <a:ext cx="36576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3200400"/>
            <a:ext cx="36576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3657600"/>
            <a:ext cx="36576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4191000"/>
            <a:ext cx="36576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210562" y="3733800"/>
            <a:ext cx="136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10562" y="3212068"/>
            <a:ext cx="138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31921" y="2743200"/>
            <a:ext cx="135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34362" y="2221468"/>
            <a:ext cx="1561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Thermosphere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52698" y="1752600"/>
            <a:ext cx="115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Exosphere</a:t>
            </a:r>
            <a:endParaRPr lang="en-US" dirty="0"/>
          </a:p>
        </p:txBody>
      </p:sp>
      <p:sp>
        <p:nvSpPr>
          <p:cNvPr id="21" name="Arc 20"/>
          <p:cNvSpPr/>
          <p:nvPr/>
        </p:nvSpPr>
        <p:spPr>
          <a:xfrm>
            <a:off x="5791200" y="4648200"/>
            <a:ext cx="2286000" cy="2362200"/>
          </a:xfrm>
          <a:prstGeom prst="arc">
            <a:avLst>
              <a:gd name="adj1" fmla="val 1090227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867400" y="5486400"/>
            <a:ext cx="2054280" cy="307777"/>
          </a:xfrm>
          <a:custGeom>
            <a:avLst/>
            <a:gdLst>
              <a:gd name="connsiteX0" fmla="*/ 0 w 2054280"/>
              <a:gd name="connsiteY0" fmla="*/ 0 h 307777"/>
              <a:gd name="connsiteX1" fmla="*/ 2054280 w 2054280"/>
              <a:gd name="connsiteY1" fmla="*/ 0 h 307777"/>
              <a:gd name="connsiteX2" fmla="*/ 2054280 w 2054280"/>
              <a:gd name="connsiteY2" fmla="*/ 307777 h 307777"/>
              <a:gd name="connsiteX3" fmla="*/ 0 w 2054280"/>
              <a:gd name="connsiteY3" fmla="*/ 307777 h 307777"/>
              <a:gd name="connsiteX4" fmla="*/ 0 w 2054280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4280" h="307777">
                <a:moveTo>
                  <a:pt x="0" y="0"/>
                </a:moveTo>
                <a:lnTo>
                  <a:pt x="2054280" y="0"/>
                </a:lnTo>
                <a:lnTo>
                  <a:pt x="2054280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Layers of the Atmosphere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Layers of the Atmosphere Foldable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the Atmosphere Foldable</dc:title>
  <dc:creator>stephaniem.coggins</dc:creator>
  <cp:lastModifiedBy>stephaniem.coggins</cp:lastModifiedBy>
  <cp:revision>2</cp:revision>
  <dcterms:created xsi:type="dcterms:W3CDTF">2014-11-12T17:55:28Z</dcterms:created>
  <dcterms:modified xsi:type="dcterms:W3CDTF">2014-11-12T18:10:16Z</dcterms:modified>
</cp:coreProperties>
</file>