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7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5C620-4058-4730-8858-4DD927FD2375}" type="datetimeFigureOut">
              <a:rPr lang="en-US" smtClean="0"/>
              <a:pPr/>
              <a:t>3/17/2015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05B41-F5F3-4A79-9280-77716D41B7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5C620-4058-4730-8858-4DD927FD2375}" type="datetimeFigureOut">
              <a:rPr lang="en-US" smtClean="0"/>
              <a:pPr/>
              <a:t>3/17/2015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05B41-F5F3-4A79-9280-77716D41B7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5C620-4058-4730-8858-4DD927FD2375}" type="datetimeFigureOut">
              <a:rPr lang="en-US" smtClean="0"/>
              <a:pPr/>
              <a:t>3/17/2015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05B41-F5F3-4A79-9280-77716D41B7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5C620-4058-4730-8858-4DD927FD2375}" type="datetimeFigureOut">
              <a:rPr lang="en-US" smtClean="0"/>
              <a:pPr/>
              <a:t>3/17/2015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05B41-F5F3-4A79-9280-77716D41B7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5C620-4058-4730-8858-4DD927FD2375}" type="datetimeFigureOut">
              <a:rPr lang="en-US" smtClean="0"/>
              <a:pPr/>
              <a:t>3/17/2015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05B41-F5F3-4A79-9280-77716D41B7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5C620-4058-4730-8858-4DD927FD2375}" type="datetimeFigureOut">
              <a:rPr lang="en-US" smtClean="0"/>
              <a:pPr/>
              <a:t>3/17/2015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05B41-F5F3-4A79-9280-77716D41B7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5C620-4058-4730-8858-4DD927FD2375}" type="datetimeFigureOut">
              <a:rPr lang="en-US" smtClean="0"/>
              <a:pPr/>
              <a:t>3/17/2015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05B41-F5F3-4A79-9280-77716D41B7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5C620-4058-4730-8858-4DD927FD2375}" type="datetimeFigureOut">
              <a:rPr lang="en-US" smtClean="0"/>
              <a:pPr/>
              <a:t>3/17/2015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05B41-F5F3-4A79-9280-77716D41B7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5C620-4058-4730-8858-4DD927FD2375}" type="datetimeFigureOut">
              <a:rPr lang="en-US" smtClean="0"/>
              <a:pPr/>
              <a:t>3/17/2015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05B41-F5F3-4A79-9280-77716D41B7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5C620-4058-4730-8858-4DD927FD2375}" type="datetimeFigureOut">
              <a:rPr lang="en-US" smtClean="0"/>
              <a:pPr/>
              <a:t>3/17/2015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05B41-F5F3-4A79-9280-77716D41B7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5C620-4058-4730-8858-4DD927FD2375}" type="datetimeFigureOut">
              <a:rPr lang="en-US" smtClean="0"/>
              <a:pPr/>
              <a:t>3/17/2015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05B41-F5F3-4A79-9280-77716D41B7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85C620-4058-4730-8858-4DD927FD2375}" type="datetimeFigureOut">
              <a:rPr lang="en-US" smtClean="0"/>
              <a:pPr/>
              <a:t>3/17/2015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305B41-F5F3-4A79-9280-77716D41B76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r>
              <a:rPr lang="en-US" dirty="0" smtClean="0"/>
              <a:t>Meiosis 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/>
          <a:lstStyle/>
          <a:p>
            <a:r>
              <a:rPr lang="en-US" dirty="0" smtClean="0"/>
              <a:t>Gametes- cells that contain ½ the usual # of chromosomes (because 23 + 23 = 46)</a:t>
            </a:r>
          </a:p>
          <a:p>
            <a:r>
              <a:rPr lang="en-US" dirty="0" smtClean="0"/>
              <a:t>Egg- female gamete (1n)</a:t>
            </a:r>
          </a:p>
          <a:p>
            <a:r>
              <a:rPr lang="en-US" dirty="0" smtClean="0"/>
              <a:t>Sperm- male gamete (1n)</a:t>
            </a:r>
          </a:p>
          <a:p>
            <a:r>
              <a:rPr lang="en-US" dirty="0" smtClean="0"/>
              <a:t>Fertilization- process where sperm and egg combine to create a new cell (23 + 23 = 46)</a:t>
            </a:r>
          </a:p>
          <a:p>
            <a:r>
              <a:rPr lang="en-US" dirty="0" smtClean="0"/>
              <a:t>Haploid- half the usual # of chromosomes (1n)- think </a:t>
            </a:r>
            <a:r>
              <a:rPr lang="en-US" dirty="0" smtClean="0"/>
              <a:t>meiosis!</a:t>
            </a:r>
            <a:endParaRPr lang="en-US" dirty="0" smtClean="0"/>
          </a:p>
          <a:p>
            <a:r>
              <a:rPr lang="en-US" dirty="0" smtClean="0"/>
              <a:t>Diploid- standard number of chromosomes (2n)- think </a:t>
            </a:r>
            <a:r>
              <a:rPr lang="en-US" dirty="0" smtClean="0"/>
              <a:t>mitosis!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0" y="0"/>
            <a:ext cx="5943600" cy="6858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200400" y="0"/>
            <a:ext cx="5943600" cy="6858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12439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Mitosis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7900070" y="0"/>
            <a:ext cx="13051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Meiosis</a:t>
            </a:r>
            <a:endParaRPr lang="en-U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6019800" y="1522274"/>
            <a:ext cx="304800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200" dirty="0" smtClean="0"/>
              <a:t>Creates 4 daughter </a:t>
            </a:r>
          </a:p>
          <a:p>
            <a:r>
              <a:rPr lang="en-US" sz="2200" dirty="0" smtClean="0"/>
              <a:t>Cells that are 1n (haploid)</a:t>
            </a:r>
          </a:p>
          <a:p>
            <a:pPr>
              <a:buFont typeface="Arial" pitchFamily="34" charset="0"/>
              <a:buChar char="•"/>
            </a:pPr>
            <a:r>
              <a:rPr lang="en-US" sz="2200" dirty="0" smtClean="0"/>
              <a:t>Goes through 2 divisions (PMAT)</a:t>
            </a:r>
          </a:p>
          <a:p>
            <a:pPr>
              <a:buFont typeface="Arial" pitchFamily="34" charset="0"/>
              <a:buChar char="•"/>
            </a:pPr>
            <a:r>
              <a:rPr lang="en-US" sz="2200" dirty="0" smtClean="0"/>
              <a:t>Occurs in reproductive cells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81000" y="1752600"/>
            <a:ext cx="304800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200" dirty="0" smtClean="0"/>
              <a:t>Creates 2 daughter cells that are 2n (diploid)</a:t>
            </a:r>
          </a:p>
          <a:p>
            <a:pPr>
              <a:buFont typeface="Arial" pitchFamily="34" charset="0"/>
              <a:buChar char="•"/>
            </a:pPr>
            <a:r>
              <a:rPr lang="en-US" sz="2200" dirty="0" smtClean="0"/>
              <a:t>Goes through </a:t>
            </a:r>
            <a:r>
              <a:rPr lang="en-US" sz="2200" smtClean="0"/>
              <a:t>one division (PMAT)</a:t>
            </a:r>
            <a:endParaRPr lang="en-US" sz="2200" dirty="0" smtClean="0"/>
          </a:p>
          <a:p>
            <a:pPr>
              <a:buFont typeface="Arial" pitchFamily="34" charset="0"/>
              <a:buChar char="•"/>
            </a:pPr>
            <a:r>
              <a:rPr lang="en-US" sz="2200" dirty="0" smtClean="0"/>
              <a:t>Occurs in body cells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505200" y="1752600"/>
            <a:ext cx="213360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200" dirty="0" smtClean="0"/>
              <a:t>Both undergo cell division</a:t>
            </a:r>
          </a:p>
          <a:p>
            <a:pPr>
              <a:buFont typeface="Arial" pitchFamily="34" charset="0"/>
              <a:buChar char="•"/>
            </a:pPr>
            <a:r>
              <a:rPr lang="en-US" sz="2200" dirty="0" smtClean="0"/>
              <a:t>Go through the same phases</a:t>
            </a:r>
          </a:p>
          <a:p>
            <a:pPr>
              <a:buFont typeface="Arial" pitchFamily="34" charset="0"/>
              <a:buChar char="•"/>
            </a:pPr>
            <a:endParaRPr lang="en-US" sz="22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6248400" y="1066800"/>
            <a:ext cx="1143000" cy="1219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6248400" y="2667000"/>
            <a:ext cx="1143000" cy="1219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715000" y="4267200"/>
            <a:ext cx="838200" cy="990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7162800" y="4267200"/>
            <a:ext cx="838200" cy="990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953000" y="5791200"/>
            <a:ext cx="838200" cy="990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7772400" y="5791200"/>
            <a:ext cx="838200" cy="990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858000" y="5791200"/>
            <a:ext cx="838200" cy="990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867400" y="5791200"/>
            <a:ext cx="838200" cy="990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5181600" y="6096000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1n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629400" y="3048000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4n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943600" y="4572000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2n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7315200" y="4572000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2n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7086600" y="6019800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1n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8001000" y="6172200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1n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019800" y="6096000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1n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553200" y="1447800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2n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0200" y="67270"/>
            <a:ext cx="2743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Meiosis- number of chromosomes in each stage</a:t>
            </a: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1524000" y="1066800"/>
            <a:ext cx="1143000" cy="1219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1524000" y="2667000"/>
            <a:ext cx="1143000" cy="1219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990600" y="4267200"/>
            <a:ext cx="838200" cy="990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2438400" y="4267200"/>
            <a:ext cx="838200" cy="990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1905000" y="3048000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4n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1219200" y="4572000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2n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2590800" y="4572000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2n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1828800" y="1447800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2n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685800" y="76200"/>
            <a:ext cx="2743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Mitosis- number of chromosomes in each stage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154</Words>
  <Application>Microsoft Office PowerPoint</Application>
  <PresentationFormat>On-screen Show (4:3)</PresentationFormat>
  <Paragraphs>32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Meiosis Vocabulary</vt:lpstr>
      <vt:lpstr>Slide 2</vt:lpstr>
      <vt:lpstr>Slide 3</vt:lpstr>
    </vt:vector>
  </TitlesOfParts>
  <Company>Charlotte Mecklenburg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stephaniem.coggins</dc:creator>
  <cp:lastModifiedBy>stephaniem.coggins</cp:lastModifiedBy>
  <cp:revision>15</cp:revision>
  <dcterms:created xsi:type="dcterms:W3CDTF">2013-02-13T15:58:24Z</dcterms:created>
  <dcterms:modified xsi:type="dcterms:W3CDTF">2015-03-17T16:41:19Z</dcterms:modified>
</cp:coreProperties>
</file>