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ECE7-5C1A-42FD-ACA0-FF27270ED6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4D482-4D57-44DF-A207-6381BAA017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adway" pitchFamily="82" charset="0"/>
              </a:rPr>
              <a:t>Classifying Potential or Kinetic Energy</a:t>
            </a:r>
          </a:p>
          <a:p>
            <a:pPr algn="ctr"/>
            <a:endParaRPr lang="en-US" dirty="0"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23865"/>
            <a:ext cx="4343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Standing at the top of a slide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Wind up for the pitch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Juice in an orange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Move downhill on a roller coaster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Roll down a grassy hill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 unburned lump of coal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Throw a curveball 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battery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Frog leaping into the water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Book falls from a high shelf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Move down a slide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Frog sitting on a lily pad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Book on a high shelf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A speeding car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Execute a swan dive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parked car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152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roadway" pitchFamily="82" charset="0"/>
              </a:rPr>
              <a:t>Potential vs. Kinetic Energy</a:t>
            </a:r>
            <a:endParaRPr lang="en-US" dirty="0">
              <a:latin typeface="Broadway" pitchFamily="82" charset="0"/>
            </a:endParaRPr>
          </a:p>
          <a:p>
            <a:pPr algn="ctr"/>
            <a:endParaRPr lang="en-US" dirty="0">
              <a:latin typeface="Broadway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914400"/>
            <a:ext cx="434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skier is poised at the top of a steep slope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concrete dam holds back a large reservoir of water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 archer has pulled back the string of his bow, ready to release the arrow at the distant target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 woman swings her golf club down toward the golf ball sitting on the tee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 man swings an axe toward a log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 flowerpot is falling from a window sill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catapult is loaded with a boulder and pulled back into position, ready to be launched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 fast-moving stream runs toward the mill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The baseball player swings her bat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roller coaster has reached the top of the highest crest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 marble rolls across the table</a:t>
            </a: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child is about to let go of a yo-yo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2286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6400800"/>
            <a:ext cx="295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roadway" pitchFamily="82" charset="0"/>
              </a:rPr>
              <a:t>Red = PE  </a:t>
            </a:r>
            <a:r>
              <a:rPr lang="en-US" sz="2000" dirty="0" smtClean="0">
                <a:latin typeface="Broadway" pitchFamily="82" charset="0"/>
              </a:rPr>
              <a:t>Black = KE</a:t>
            </a:r>
            <a:endParaRPr lang="en-US" sz="20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</cp:revision>
  <dcterms:created xsi:type="dcterms:W3CDTF">2014-09-30T22:19:57Z</dcterms:created>
  <dcterms:modified xsi:type="dcterms:W3CDTF">2014-09-30T22:28:28Z</dcterms:modified>
</cp:coreProperties>
</file>