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1C629-874A-4BA4-BAD3-95EA8230DEA1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795EC-C65C-4A95-9320-8F32B0001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F95D-CFC4-4234-BC37-9D0044C64EAA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6F9C-7EC3-458E-8C54-F3EABB1F3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F95D-CFC4-4234-BC37-9D0044C64EAA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6F9C-7EC3-458E-8C54-F3EABB1F3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F95D-CFC4-4234-BC37-9D0044C64EAA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6F9C-7EC3-458E-8C54-F3EABB1F3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F95D-CFC4-4234-BC37-9D0044C64EAA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6F9C-7EC3-458E-8C54-F3EABB1F3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F95D-CFC4-4234-BC37-9D0044C64EAA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6F9C-7EC3-458E-8C54-F3EABB1F3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F95D-CFC4-4234-BC37-9D0044C64EAA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6F9C-7EC3-458E-8C54-F3EABB1F3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F95D-CFC4-4234-BC37-9D0044C64EAA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6F9C-7EC3-458E-8C54-F3EABB1F3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F95D-CFC4-4234-BC37-9D0044C64EAA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6F9C-7EC3-458E-8C54-F3EABB1F3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F95D-CFC4-4234-BC37-9D0044C64EAA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6F9C-7EC3-458E-8C54-F3EABB1F3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F95D-CFC4-4234-BC37-9D0044C64EAA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6F9C-7EC3-458E-8C54-F3EABB1F3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F95D-CFC4-4234-BC37-9D0044C64EAA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6F9C-7EC3-458E-8C54-F3EABB1F3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3F95D-CFC4-4234-BC37-9D0044C64EAA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B6F9C-7EC3-458E-8C54-F3EABB1F3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.docstoccdn.com/thumb/orig/60019047.png"/>
          <p:cNvPicPr>
            <a:picLocks noChangeAspect="1" noChangeArrowheads="1"/>
          </p:cNvPicPr>
          <p:nvPr/>
        </p:nvPicPr>
        <p:blipFill>
          <a:blip r:embed="rId2" cstate="print"/>
          <a:srcRect l="5983" t="11064" r="5983" b="14804"/>
          <a:stretch>
            <a:fillRect/>
          </a:stretch>
        </p:blipFill>
        <p:spPr bwMode="auto">
          <a:xfrm>
            <a:off x="0" y="152400"/>
            <a:ext cx="9137176" cy="655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stephaniem.coggins</dc:creator>
  <cp:lastModifiedBy>stephaniem.coggins</cp:lastModifiedBy>
  <cp:revision>9</cp:revision>
  <dcterms:created xsi:type="dcterms:W3CDTF">2015-02-06T19:43:01Z</dcterms:created>
  <dcterms:modified xsi:type="dcterms:W3CDTF">2015-02-11T22:05:01Z</dcterms:modified>
</cp:coreProperties>
</file>