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B5A26-551B-448F-AC35-D7DE205A3569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56FF-C3D3-40C8-BDE2-347B6828B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PROTIST VOCABULARY</a:t>
            </a:r>
          </a:p>
          <a:p>
            <a:endParaRPr lang="en-US" sz="1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Heterotroph- obtains food from its surroundings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Autotroph- makes its own food through photosynthesis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Sexual reproduction- reproduction involving two parents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Asexual reproduction- reproduction involving one parent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Flagellum- whip-like structure that propels organism forward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Cilia- tiny hair-like structures that surround an organism and allows it to move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Pseudopod- “false feet” that ooze to move and/or engulf prey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219200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PROTISTS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572000" cy="27432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/>
              <a:t>EUGLENA</a:t>
            </a:r>
          </a:p>
          <a:p>
            <a:r>
              <a:rPr lang="en-US" sz="2400" dirty="0" smtClean="0"/>
              <a:t>Movement: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Food: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Reproduction: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219200"/>
            <a:ext cx="4572000" cy="2743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AMOEBA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Movement: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Reproduction: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962400"/>
            <a:ext cx="4572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PARAMECIUM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Movement: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Reproduction: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0" y="3962400"/>
            <a:ext cx="4572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VOLVOX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Movement: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Reproduction: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"/>
            <a:ext cx="1952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Protists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464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Euglena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Flagellum (whip-like structure) propels it forward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/>
              <a:t> </a:t>
            </a:r>
            <a:r>
              <a:rPr lang="en-US" sz="2400" dirty="0" err="1" smtClean="0"/>
              <a:t>Autotroph</a:t>
            </a:r>
            <a:r>
              <a:rPr lang="en-US" sz="2400" dirty="0" smtClean="0"/>
              <a:t> – photosynthesis through eye spot</a:t>
            </a:r>
            <a:endParaRPr lang="en-US" sz="2400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dirty="0" smtClean="0"/>
              <a:t> Asexually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457200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Amoeba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>
                <a:solidFill>
                  <a:schemeClr val="tx2"/>
                </a:solidFill>
              </a:rPr>
              <a:t>Oozing- </a:t>
            </a:r>
            <a:r>
              <a:rPr lang="en-US" sz="2400" dirty="0" err="1" smtClean="0">
                <a:solidFill>
                  <a:schemeClr val="tx2"/>
                </a:solidFill>
              </a:rPr>
              <a:t>cytoplasmic</a:t>
            </a:r>
            <a:r>
              <a:rPr lang="en-US" sz="2400" dirty="0" smtClean="0">
                <a:solidFill>
                  <a:schemeClr val="tx2"/>
                </a:solidFill>
              </a:rPr>
              <a:t> streaming with </a:t>
            </a:r>
            <a:r>
              <a:rPr lang="en-US" sz="2400" dirty="0" err="1" smtClean="0">
                <a:solidFill>
                  <a:schemeClr val="tx2"/>
                </a:solidFill>
              </a:rPr>
              <a:t>pseudopods</a:t>
            </a:r>
            <a:r>
              <a:rPr lang="en-US" sz="2400" dirty="0" smtClean="0">
                <a:solidFill>
                  <a:schemeClr val="tx2"/>
                </a:solidFill>
              </a:rPr>
              <a:t> (</a:t>
            </a:r>
            <a:r>
              <a:rPr lang="en-US" sz="2400" dirty="0" err="1" smtClean="0">
                <a:solidFill>
                  <a:schemeClr val="tx2"/>
                </a:solidFill>
              </a:rPr>
              <a:t>faslse</a:t>
            </a:r>
            <a:r>
              <a:rPr lang="en-US" sz="2400" dirty="0" smtClean="0">
                <a:solidFill>
                  <a:schemeClr val="tx2"/>
                </a:solidFill>
              </a:rPr>
              <a:t> feet)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Heterotrophic- engulfs food by oozing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dirty="0" smtClean="0">
                <a:solidFill>
                  <a:schemeClr val="tx2"/>
                </a:solidFill>
              </a:rPr>
              <a:t> - asexually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2766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Paramecium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Cilia moving back and forth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Food:</a:t>
            </a:r>
            <a:r>
              <a:rPr lang="en-US" sz="2400" dirty="0" smtClean="0"/>
              <a:t> Heterotrophic – using oral groove to pass food through contractile vacuole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</a:t>
            </a:r>
            <a:r>
              <a:rPr lang="en-US" sz="2400" b="1" dirty="0" smtClean="0"/>
              <a:t> </a:t>
            </a:r>
            <a:r>
              <a:rPr lang="en-US" sz="2400" dirty="0" smtClean="0"/>
              <a:t>Asexually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200400"/>
            <a:ext cx="426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Volvox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Lives in Colonies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Movement: </a:t>
            </a:r>
            <a:r>
              <a:rPr lang="en-US" sz="2400" dirty="0" smtClean="0"/>
              <a:t>Flagellum (whip-like structure) propels it forward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Food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000" dirty="0" smtClean="0">
                <a:solidFill>
                  <a:schemeClr val="tx2"/>
                </a:solidFill>
              </a:rPr>
              <a:t>Autotrophic photosynthesis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Reproduction: </a:t>
            </a:r>
            <a:r>
              <a:rPr lang="en-US" sz="2400" dirty="0" smtClean="0">
                <a:solidFill>
                  <a:schemeClr val="tx2"/>
                </a:solidFill>
              </a:rPr>
              <a:t>Asexually and Sexually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PROTISTS</vt:lpstr>
      <vt:lpstr>Slide 3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</cp:revision>
  <dcterms:created xsi:type="dcterms:W3CDTF">2015-02-19T19:43:28Z</dcterms:created>
  <dcterms:modified xsi:type="dcterms:W3CDTF">2015-02-19T19:44:00Z</dcterms:modified>
</cp:coreProperties>
</file>