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7" d="100"/>
          <a:sy n="87" d="100"/>
        </p:scale>
        <p:origin x="-104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8/27/14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8/27/14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901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organized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Keep your notebook up to date and neat</a:t>
            </a:r>
          </a:p>
          <a:p>
            <a:r>
              <a:rPr lang="en-US" sz="3600" dirty="0" smtClean="0"/>
              <a:t>Rewrite your notes or add extra pictures and information as you review</a:t>
            </a:r>
          </a:p>
          <a:p>
            <a:r>
              <a:rPr lang="en-US" sz="3600" dirty="0" smtClean="0"/>
              <a:t>Learn how to outline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414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Create/complete 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Study guides do not have all test information but they give you a focus</a:t>
            </a:r>
          </a:p>
          <a:p>
            <a:r>
              <a:rPr lang="en-US" sz="3600" dirty="0" smtClean="0"/>
              <a:t>If you don’t get one, create one for yourself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367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flash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Pile method:</a:t>
            </a:r>
          </a:p>
          <a:p>
            <a:r>
              <a:rPr lang="en-US" sz="3600" dirty="0" smtClean="0"/>
              <a:t>The stack you know should get bigger than the stack you don’t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2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Color code your notes and flashcards</a:t>
            </a:r>
          </a:p>
          <a:p>
            <a:r>
              <a:rPr lang="en-US" sz="3600" dirty="0" smtClean="0"/>
              <a:t>Highlight</a:t>
            </a:r>
          </a:p>
          <a:p>
            <a:r>
              <a:rPr lang="en-US" sz="3600" dirty="0" smtClean="0"/>
              <a:t>Grouping by color</a:t>
            </a:r>
          </a:p>
          <a:p>
            <a:r>
              <a:rPr lang="en-US" sz="3600" dirty="0" smtClean="0"/>
              <a:t>Complete illustration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69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10-15 minutes a day- don’t cram!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Set a time schedule</a:t>
            </a:r>
          </a:p>
          <a:p>
            <a:r>
              <a:rPr lang="en-US" sz="3600" dirty="0" smtClean="0"/>
              <a:t>Take breaks</a:t>
            </a:r>
          </a:p>
          <a:p>
            <a:r>
              <a:rPr lang="en-US" sz="3600" dirty="0" smtClean="0"/>
              <a:t>Study in a quiet place</a:t>
            </a:r>
          </a:p>
          <a:p>
            <a:r>
              <a:rPr lang="en-US" sz="3600" dirty="0" smtClean="0"/>
              <a:t>Listen to non-lyrical music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086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your learning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 back to your multiple intelligences survey</a:t>
            </a:r>
          </a:p>
          <a:p>
            <a:r>
              <a:rPr lang="en-US" sz="3600" dirty="0" smtClean="0"/>
              <a:t>How do you learn? Are you visual? Musical? Kinesthetic?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269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skill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Computer</a:t>
            </a:r>
          </a:p>
          <a:p>
            <a:r>
              <a:rPr lang="en-US" sz="3600" dirty="0" smtClean="0"/>
              <a:t>Apps on phone or tablet</a:t>
            </a:r>
          </a:p>
          <a:p>
            <a:r>
              <a:rPr lang="en-US" sz="3600" dirty="0" smtClean="0"/>
              <a:t>Create your own review game</a:t>
            </a:r>
          </a:p>
          <a:p>
            <a:r>
              <a:rPr lang="en-US" sz="3600" dirty="0" err="1" smtClean="0"/>
              <a:t>Quizlet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570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 a friend or family 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a study buddy</a:t>
            </a:r>
          </a:p>
          <a:p>
            <a:r>
              <a:rPr lang="en-US" sz="3600" dirty="0" smtClean="0"/>
              <a:t>Form a study group</a:t>
            </a:r>
          </a:p>
          <a:p>
            <a:r>
              <a:rPr lang="en-US" sz="3600" dirty="0" smtClean="0"/>
              <a:t>Explain what you know </a:t>
            </a:r>
            <a:r>
              <a:rPr lang="en-US" sz="3600" smtClean="0"/>
              <a:t>to someone else</a:t>
            </a:r>
          </a:p>
          <a:p>
            <a:pPr marL="0" indent="0">
              <a:buNone/>
            </a:pP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924064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TC103090434[[fn=Wood Type]]</Template>
  <TotalTime>9</TotalTime>
  <Words>177</Words>
  <Application>Microsoft Macintosh PowerPoint</Application>
  <PresentationFormat>Custom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Wood Type</vt:lpstr>
      <vt:lpstr>Study strategies</vt:lpstr>
      <vt:lpstr>Stay organized</vt:lpstr>
      <vt:lpstr>Create/complete study guide</vt:lpstr>
      <vt:lpstr>Make flash cards</vt:lpstr>
      <vt:lpstr>Use color</vt:lpstr>
      <vt:lpstr>10-15 minutes a day- don’t cram!</vt:lpstr>
      <vt:lpstr>Think about your learning style</vt:lpstr>
      <vt:lpstr>Play skill games</vt:lpstr>
      <vt:lpstr>Teach a friend or family member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strategies</dc:title>
  <dc:creator>Gentile, Julie A.</dc:creator>
  <cp:lastModifiedBy>Stephanie Coggins</cp:lastModifiedBy>
  <cp:revision>3</cp:revision>
  <dcterms:created xsi:type="dcterms:W3CDTF">2014-08-28T00:56:29Z</dcterms:created>
  <dcterms:modified xsi:type="dcterms:W3CDTF">2014-08-28T01:37:25Z</dcterms:modified>
</cp:coreProperties>
</file>