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57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CACB6A-81CF-5848-BB43-9C357501F854}" type="datetimeFigureOut">
              <a:rPr lang="en-US" smtClean="0"/>
              <a:pPr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98E1BD7-182F-BD4C-B8D9-D21A88C4B4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/>
              <a:t>Heat Transfer and the Earth’s Atmosphere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9/10/12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Radiation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0" y="1100628"/>
            <a:ext cx="8947259" cy="4194365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Radiation- electromagnetic waves that directly transport energy through space.</a:t>
            </a:r>
          </a:p>
          <a:p>
            <a:endParaRPr lang="en-US" sz="2600" dirty="0" smtClean="0"/>
          </a:p>
          <a:p>
            <a:r>
              <a:rPr lang="en-US" sz="2600" dirty="0" smtClean="0"/>
              <a:t>Sunlight is a form of radiation that is radiated through space to our planet without the aid of fluids or solids.</a:t>
            </a:r>
          </a:p>
          <a:p>
            <a:endParaRPr lang="en-US" sz="2600" dirty="0" smtClean="0"/>
          </a:p>
          <a:p>
            <a:r>
              <a:rPr lang="en-US" sz="2600" dirty="0" smtClean="0"/>
              <a:t>The energy travels through nothingness! (SPACE!)</a:t>
            </a:r>
          </a:p>
          <a:p>
            <a:endParaRPr lang="en-US" sz="2600" dirty="0" smtClean="0"/>
          </a:p>
          <a:p>
            <a:r>
              <a:rPr lang="en-US" sz="2600" dirty="0" smtClean="0"/>
              <a:t>The sun transfers heat through 93 million miles of space!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0543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213"/>
            <a:ext cx="8229600" cy="5257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Conduction- the transfer of energy through matter from particle to particle. </a:t>
            </a:r>
          </a:p>
          <a:p>
            <a:r>
              <a:rPr lang="en-US" sz="2600" dirty="0" smtClean="0"/>
              <a:t>It is the transfer and distribution of heat energy from atom to atom within a substance.</a:t>
            </a:r>
          </a:p>
          <a:p>
            <a:r>
              <a:rPr lang="en-US" sz="2600" dirty="0" smtClean="0"/>
              <a:t>Example: A spoon in a mug of hot coffee becomes warmer because the heat from the coffee is conducted along the spoon.</a:t>
            </a:r>
          </a:p>
          <a:p>
            <a:r>
              <a:rPr lang="en-US" sz="2600" dirty="0" smtClean="0"/>
              <a:t>Conduction is most effective in solids, but it can also happen in fluids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8910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Convection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6" y="1055421"/>
            <a:ext cx="8942787" cy="576680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Convection- the transfer of heat IN A LIQUID  OR GAS by the actual movement of the warmed matter (movement of currents). </a:t>
            </a:r>
          </a:p>
          <a:p>
            <a:r>
              <a:rPr lang="en-US" sz="2600" dirty="0" smtClean="0"/>
              <a:t>Heat leaves the coffee mug as the currents of steam and air rise. </a:t>
            </a:r>
          </a:p>
          <a:p>
            <a:r>
              <a:rPr lang="en-US" sz="2600" dirty="0" smtClean="0"/>
              <a:t>Convection is responsible for making macaroni rise and fall in a pot of heated water. The warmer portions of the water are less dense and therefore, they rise. Meanwhile, the cooler portions of the water fall because they are more dense.</a:t>
            </a:r>
          </a:p>
        </p:txBody>
      </p:sp>
    </p:spTree>
    <p:extLst>
      <p:ext uri="{BB962C8B-B14F-4D97-AF65-F5344CB8AC3E}">
        <p14:creationId xmlns:p14="http://schemas.microsoft.com/office/powerpoint/2010/main" val="311435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heats the Earth??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1029076"/>
            <a:ext cx="8620847" cy="4480582"/>
          </a:xfrm>
        </p:spPr>
        <p:txBody>
          <a:bodyPr>
            <a:noAutofit/>
          </a:bodyPr>
          <a:lstStyle/>
          <a:p>
            <a:r>
              <a:rPr lang="en-US" sz="2600" dirty="0" smtClean="0"/>
              <a:t>Because there are no solids (like a big spoon) touching the sun and our planet, conduction is not responsible for bringing heat to Earth.</a:t>
            </a:r>
          </a:p>
          <a:p>
            <a:endParaRPr lang="en-US" sz="2600" dirty="0" smtClean="0"/>
          </a:p>
          <a:p>
            <a:r>
              <a:rPr lang="en-US" sz="2600" dirty="0" smtClean="0"/>
              <a:t>Since there are no fluids (like air or water) in space, convection is not responsible for transferring the heat.</a:t>
            </a:r>
          </a:p>
          <a:p>
            <a:endParaRPr lang="en-US" sz="2600" dirty="0" smtClean="0"/>
          </a:p>
          <a:p>
            <a:r>
              <a:rPr lang="en-US" sz="2600" dirty="0" smtClean="0"/>
              <a:t>Therefore, radiation brings heat to our planet!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0326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Interesting Fact!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100628"/>
            <a:ext cx="8692389" cy="38723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Have you ever noticed that metals feel cold?</a:t>
            </a:r>
          </a:p>
          <a:p>
            <a:endParaRPr lang="en-US" sz="3000" dirty="0" smtClean="0"/>
          </a:p>
          <a:p>
            <a:r>
              <a:rPr lang="en-US" sz="3000" dirty="0" smtClean="0"/>
              <a:t>Believe it or not, they are not colder!</a:t>
            </a:r>
          </a:p>
          <a:p>
            <a:endParaRPr lang="en-US" sz="3000" dirty="0" smtClean="0"/>
          </a:p>
          <a:p>
            <a:r>
              <a:rPr lang="en-US" sz="3000" dirty="0" smtClean="0"/>
              <a:t>They only FEEL colder because they conduct heat away from your hand. You perceive the heat that is leaving your hand as cold.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3066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7346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Radiation, Conduction, and Convection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055" y="938770"/>
            <a:ext cx="8616827" cy="4016342"/>
          </a:xfrm>
        </p:spPr>
      </p:pic>
    </p:spTree>
    <p:extLst>
      <p:ext uri="{BB962C8B-B14F-4D97-AF65-F5344CB8AC3E}">
        <p14:creationId xmlns:p14="http://schemas.microsoft.com/office/powerpoint/2010/main" val="230674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Transfer of Energy</a:t>
            </a:r>
            <a:endParaRPr lang="en-US" sz="4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16208" b="16208"/>
          <a:stretch>
            <a:fillRect/>
          </a:stretch>
        </p:blipFill>
        <p:spPr>
          <a:xfrm>
            <a:off x="158568" y="1234885"/>
            <a:ext cx="8878686" cy="422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51</TotalTime>
  <Words>343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Heat Transfer and the Earth’s Atmosphere</vt:lpstr>
      <vt:lpstr>Radiation</vt:lpstr>
      <vt:lpstr>Conduction</vt:lpstr>
      <vt:lpstr>Convection</vt:lpstr>
      <vt:lpstr>What heats the Earth??</vt:lpstr>
      <vt:lpstr>Interesting Fact!</vt:lpstr>
      <vt:lpstr>Radiation, Conduction, and Convection</vt:lpstr>
      <vt:lpstr>Transfer of Energy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Coggins</dc:creator>
  <cp:lastModifiedBy>Stephanie Coggins</cp:lastModifiedBy>
  <cp:revision>8</cp:revision>
  <dcterms:created xsi:type="dcterms:W3CDTF">2012-09-09T23:31:11Z</dcterms:created>
  <dcterms:modified xsi:type="dcterms:W3CDTF">2014-11-05T01:09:31Z</dcterms:modified>
</cp:coreProperties>
</file>