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C0DA-653B-47BE-9FD8-4B2722373F2D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866D-1F6A-4BDF-86C7-D5299545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8600" y="2781180"/>
            <a:ext cx="868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5010090"/>
            <a:ext cx="8686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78383" y="39469"/>
            <a:ext cx="336521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Types of Fronts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895290"/>
            <a:ext cx="1540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1. Cold Front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2781180"/>
            <a:ext cx="1715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2. Warm Front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086290"/>
            <a:ext cx="2164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 Stationary Front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152400"/>
            <a:ext cx="1676400" cy="175432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this graphic organizer with </a:t>
            </a:r>
            <a:r>
              <a:rPr lang="en-US" b="1" dirty="0" smtClean="0"/>
              <a:t>EVERYTHING YOU SEE </a:t>
            </a:r>
            <a:r>
              <a:rPr lang="en-US" dirty="0" smtClean="0"/>
              <a:t>on page A83.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3</cp:revision>
  <dcterms:created xsi:type="dcterms:W3CDTF">2014-12-18T15:20:21Z</dcterms:created>
  <dcterms:modified xsi:type="dcterms:W3CDTF">2015-01-06T18:31:07Z</dcterms:modified>
</cp:coreProperties>
</file>