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02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BBD2C-5A2E-46FC-A47A-CC397219BF88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E7CB-03C5-434F-AB71-8181CA7B51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218727"/>
              </p:ext>
            </p:extLst>
          </p:nvPr>
        </p:nvGraphicFramePr>
        <p:xfrm>
          <a:off x="152400" y="685800"/>
          <a:ext cx="8763000" cy="6019800"/>
        </p:xfrm>
        <a:graphic>
          <a:graphicData uri="http://schemas.openxmlformats.org/drawingml/2006/table">
            <a:tbl>
              <a:tblPr/>
              <a:tblGrid>
                <a:gridCol w="1600200"/>
                <a:gridCol w="1752600"/>
                <a:gridCol w="1828800"/>
                <a:gridCol w="1828800"/>
                <a:gridCol w="1752600"/>
              </a:tblGrid>
              <a:tr h="1060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Instrument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is it used for?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How is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it used?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Picture/ Diagram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Additional Information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Radar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Station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Ground Station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Weather Balloon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4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Weather Buoy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Satellite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76200" y="0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Weather Instrumentation Graphic </a:t>
            </a:r>
            <a:r>
              <a:rPr lang="en-US" sz="4000" dirty="0" smtClean="0"/>
              <a:t>Organizer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Stuart, Heather M.</cp:lastModifiedBy>
  <cp:revision>2</cp:revision>
  <dcterms:created xsi:type="dcterms:W3CDTF">2015-01-09T18:37:08Z</dcterms:created>
  <dcterms:modified xsi:type="dcterms:W3CDTF">2015-01-09T21:08:43Z</dcterms:modified>
</cp:coreProperties>
</file>